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5"/>
    <p:sldId id="257" r:id="rId46"/>
    <p:sldId id="258" r:id="rId47"/>
    <p:sldId id="259" r:id="rId48"/>
    <p:sldId id="260" r:id="rId49"/>
    <p:sldId id="261" r:id="rId50"/>
    <p:sldId id="262" r:id="rId51"/>
    <p:sldId id="263" r:id="rId52"/>
    <p:sldId id="264" r:id="rId53"/>
    <p:sldId id="265" r:id="rId54"/>
    <p:sldId id="266" r:id="rId5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League Spartan" charset="1" panose="00000800000000000000"/>
      <p:regular r:id="rId11"/>
    </p:embeddedFont>
    <p:embeddedFont>
      <p:font typeface="Horizon" charset="1" panose="02000500000000000000"/>
      <p:regular r:id="rId12"/>
    </p:embeddedFont>
    <p:embeddedFont>
      <p:font typeface="Canva Sans" charset="1" panose="020B0503030501040103"/>
      <p:regular r:id="rId13"/>
    </p:embeddedFont>
    <p:embeddedFont>
      <p:font typeface="Canva Sans Bold" charset="1" panose="020B0803030501040103"/>
      <p:regular r:id="rId14"/>
    </p:embeddedFont>
    <p:embeddedFont>
      <p:font typeface="Canva Sans Italics" charset="1" panose="020B0503030501040103"/>
      <p:regular r:id="rId15"/>
    </p:embeddedFont>
    <p:embeddedFont>
      <p:font typeface="Canva Sans Bold Italics" charset="1" panose="020B0803030501040103"/>
      <p:regular r:id="rId16"/>
    </p:embeddedFont>
    <p:embeddedFont>
      <p:font typeface="Poppins" charset="1" panose="00000500000000000000"/>
      <p:regular r:id="rId17"/>
    </p:embeddedFont>
    <p:embeddedFont>
      <p:font typeface="Poppins Bold" charset="1" panose="00000800000000000000"/>
      <p:regular r:id="rId18"/>
    </p:embeddedFont>
    <p:embeddedFont>
      <p:font typeface="Poppins Italics" charset="1" panose="00000500000000000000"/>
      <p:regular r:id="rId19"/>
    </p:embeddedFont>
    <p:embeddedFont>
      <p:font typeface="Poppins Bold Italics" charset="1" panose="00000800000000000000"/>
      <p:regular r:id="rId20"/>
    </p:embeddedFont>
    <p:embeddedFont>
      <p:font typeface="Poppins Thin" charset="1" panose="00000300000000000000"/>
      <p:regular r:id="rId21"/>
    </p:embeddedFont>
    <p:embeddedFont>
      <p:font typeface="Poppins Thin Italics" charset="1" panose="00000300000000000000"/>
      <p:regular r:id="rId22"/>
    </p:embeddedFont>
    <p:embeddedFont>
      <p:font typeface="Poppins Extra-Light" charset="1" panose="00000300000000000000"/>
      <p:regular r:id="rId23"/>
    </p:embeddedFont>
    <p:embeddedFont>
      <p:font typeface="Poppins Extra-Light Italics" charset="1" panose="00000300000000000000"/>
      <p:regular r:id="rId24"/>
    </p:embeddedFont>
    <p:embeddedFont>
      <p:font typeface="Poppins Light" charset="1" panose="00000400000000000000"/>
      <p:regular r:id="rId25"/>
    </p:embeddedFont>
    <p:embeddedFont>
      <p:font typeface="Poppins Light Italics" charset="1" panose="00000400000000000000"/>
      <p:regular r:id="rId26"/>
    </p:embeddedFont>
    <p:embeddedFont>
      <p:font typeface="Poppins Medium" charset="1" panose="00000600000000000000"/>
      <p:regular r:id="rId27"/>
    </p:embeddedFont>
    <p:embeddedFont>
      <p:font typeface="Poppins Medium Italics" charset="1" panose="00000600000000000000"/>
      <p:regular r:id="rId28"/>
    </p:embeddedFont>
    <p:embeddedFont>
      <p:font typeface="Poppins Semi-Bold" charset="1" panose="00000700000000000000"/>
      <p:regular r:id="rId29"/>
    </p:embeddedFont>
    <p:embeddedFont>
      <p:font typeface="Poppins Semi-Bold Italics" charset="1" panose="00000700000000000000"/>
      <p:regular r:id="rId30"/>
    </p:embeddedFont>
    <p:embeddedFont>
      <p:font typeface="Poppins Ultra-Bold" charset="1" panose="00000900000000000000"/>
      <p:regular r:id="rId31"/>
    </p:embeddedFont>
    <p:embeddedFont>
      <p:font typeface="Poppins Ultra-Bold Italics" charset="1" panose="00000900000000000000"/>
      <p:regular r:id="rId32"/>
    </p:embeddedFont>
    <p:embeddedFont>
      <p:font typeface="Poppins Heavy" charset="1" panose="00000A00000000000000"/>
      <p:regular r:id="rId33"/>
    </p:embeddedFont>
    <p:embeddedFont>
      <p:font typeface="Poppins Heavy Italics" charset="1" panose="00000A00000000000000"/>
      <p:regular r:id="rId34"/>
    </p:embeddedFont>
    <p:embeddedFont>
      <p:font typeface="Lato" charset="1" panose="020F0502020204030203"/>
      <p:regular r:id="rId35"/>
    </p:embeddedFont>
    <p:embeddedFont>
      <p:font typeface="Lato Bold" charset="1" panose="020F0502020204030203"/>
      <p:regular r:id="rId36"/>
    </p:embeddedFont>
    <p:embeddedFont>
      <p:font typeface="Lato Italics" charset="1" panose="020F0502020204030203"/>
      <p:regular r:id="rId37"/>
    </p:embeddedFont>
    <p:embeddedFont>
      <p:font typeface="Lato Bold Italics" charset="1" panose="020F0502020204030203"/>
      <p:regular r:id="rId38"/>
    </p:embeddedFont>
    <p:embeddedFont>
      <p:font typeface="Lato Thin" charset="1" panose="020F0502020204030203"/>
      <p:regular r:id="rId39"/>
    </p:embeddedFont>
    <p:embeddedFont>
      <p:font typeface="Lato Thin Italics" charset="1" panose="020F0502020204030203"/>
      <p:regular r:id="rId40"/>
    </p:embeddedFont>
    <p:embeddedFont>
      <p:font typeface="Lato Light" charset="1" panose="020F0502020204030203"/>
      <p:regular r:id="rId41"/>
    </p:embeddedFont>
    <p:embeddedFont>
      <p:font typeface="Lato Light Italics" charset="1" panose="020F0502020204030203"/>
      <p:regular r:id="rId42"/>
    </p:embeddedFont>
    <p:embeddedFont>
      <p:font typeface="Lato Heavy" charset="1" panose="020F0502020204030203"/>
      <p:regular r:id="rId43"/>
    </p:embeddedFont>
    <p:embeddedFont>
      <p:font typeface="Lato Heavy Italics" charset="1" panose="020F0502020204030203"/>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slides/slide1.xml" Type="http://schemas.openxmlformats.org/officeDocument/2006/relationships/slide"/><Relationship Id="rId46" Target="slides/slide2.xml" Type="http://schemas.openxmlformats.org/officeDocument/2006/relationships/slide"/><Relationship Id="rId47" Target="slides/slide3.xml" Type="http://schemas.openxmlformats.org/officeDocument/2006/relationships/slide"/><Relationship Id="rId48" Target="slides/slide4.xml" Type="http://schemas.openxmlformats.org/officeDocument/2006/relationships/slide"/><Relationship Id="rId49" Target="slides/slide5.xml" Type="http://schemas.openxmlformats.org/officeDocument/2006/relationships/slide"/><Relationship Id="rId5" Target="tableStyles.xml" Type="http://schemas.openxmlformats.org/officeDocument/2006/relationships/tableStyles"/><Relationship Id="rId50" Target="slides/slide6.xml" Type="http://schemas.openxmlformats.org/officeDocument/2006/relationships/slide"/><Relationship Id="rId51" Target="slides/slide7.xml" Type="http://schemas.openxmlformats.org/officeDocument/2006/relationships/slide"/><Relationship Id="rId52" Target="slides/slide8.xml" Type="http://schemas.openxmlformats.org/officeDocument/2006/relationships/slide"/><Relationship Id="rId53" Target="slides/slide9.xml" Type="http://schemas.openxmlformats.org/officeDocument/2006/relationships/slide"/><Relationship Id="rId54" Target="slides/slide10.xml" Type="http://schemas.openxmlformats.org/officeDocument/2006/relationships/slide"/><Relationship Id="rId55" Target="slides/slide1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 Id="rId3" Target="../media/image4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4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5.png" Type="http://schemas.openxmlformats.org/officeDocument/2006/relationships/image"/><Relationship Id="rId2" Target="../media/image4.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2" Target="../media/image4.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2.gif"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2" Target="../media/image4.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2" Target="../media/image4.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2" Target="../media/image4.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13" Target="../media/image29.png" Type="http://schemas.openxmlformats.org/officeDocument/2006/relationships/image"/><Relationship Id="rId14" Target="../media/image30.svg" Type="http://schemas.openxmlformats.org/officeDocument/2006/relationships/image"/><Relationship Id="rId15" Target="../media/image31.png" Type="http://schemas.openxmlformats.org/officeDocument/2006/relationships/image"/><Relationship Id="rId16" Target="../media/image32.svg" Type="http://schemas.openxmlformats.org/officeDocument/2006/relationships/image"/><Relationship Id="rId17" Target="../media/image33.png" Type="http://schemas.openxmlformats.org/officeDocument/2006/relationships/image"/><Relationship Id="rId18" Target="../media/image34.svg" Type="http://schemas.openxmlformats.org/officeDocument/2006/relationships/image"/><Relationship Id="rId19" Target="../media/image35.png" Type="http://schemas.openxmlformats.org/officeDocument/2006/relationships/image"/><Relationship Id="rId2" Target="../media/image4.jpeg" Type="http://schemas.openxmlformats.org/officeDocument/2006/relationships/image"/><Relationship Id="rId20" Target="../media/image36.svg" Type="http://schemas.openxmlformats.org/officeDocument/2006/relationships/image"/><Relationship Id="rId21" Target="../media/image37.png" Type="http://schemas.openxmlformats.org/officeDocument/2006/relationships/image"/><Relationship Id="rId22" Target="../media/image38.svg" Type="http://schemas.openxmlformats.org/officeDocument/2006/relationships/image"/><Relationship Id="rId23" Target="../media/image39.png" Type="http://schemas.openxmlformats.org/officeDocument/2006/relationships/image"/><Relationship Id="rId24" Target="../media/image40.sv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2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1000"/>
            </a:blip>
            <a:stretch>
              <a:fillRect l="-20312" t="0" r="-20312" b="0"/>
            </a:stretch>
          </a:blipFill>
        </p:spPr>
      </p:sp>
      <p:grpSp>
        <p:nvGrpSpPr>
          <p:cNvPr name="Group 3" id="3"/>
          <p:cNvGrpSpPr/>
          <p:nvPr/>
        </p:nvGrpSpPr>
        <p:grpSpPr>
          <a:xfrm rot="0">
            <a:off x="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648322" y="1680589"/>
            <a:ext cx="11296935" cy="1375921"/>
          </a:xfrm>
          <a:prstGeom prst="rect">
            <a:avLst/>
          </a:prstGeom>
        </p:spPr>
        <p:txBody>
          <a:bodyPr anchor="t" rtlCol="false" tIns="0" lIns="0" bIns="0" rIns="0">
            <a:spAutoFit/>
          </a:bodyPr>
          <a:lstStyle/>
          <a:p>
            <a:pPr>
              <a:lnSpc>
                <a:spcPts val="11265"/>
              </a:lnSpc>
              <a:spcBef>
                <a:spcPct val="0"/>
              </a:spcBef>
            </a:pPr>
            <a:r>
              <a:rPr lang="en-US" sz="8046">
                <a:solidFill>
                  <a:srgbClr val="000000"/>
                </a:solidFill>
                <a:latin typeface="Lato Bold"/>
              </a:rPr>
              <a:t>NATURAL LANGUAGE</a:t>
            </a:r>
          </a:p>
        </p:txBody>
      </p:sp>
      <p:sp>
        <p:nvSpPr>
          <p:cNvPr name="TextBox 7" id="7"/>
          <p:cNvSpPr txBox="true"/>
          <p:nvPr/>
        </p:nvSpPr>
        <p:spPr>
          <a:xfrm rot="0">
            <a:off x="3648322" y="3077149"/>
            <a:ext cx="10991397" cy="1558772"/>
          </a:xfrm>
          <a:prstGeom prst="rect">
            <a:avLst/>
          </a:prstGeom>
        </p:spPr>
        <p:txBody>
          <a:bodyPr anchor="t" rtlCol="false" tIns="0" lIns="0" bIns="0" rIns="0">
            <a:spAutoFit/>
          </a:bodyPr>
          <a:lstStyle/>
          <a:p>
            <a:pPr>
              <a:lnSpc>
                <a:spcPts val="12783"/>
              </a:lnSpc>
              <a:spcBef>
                <a:spcPct val="0"/>
              </a:spcBef>
            </a:pPr>
            <a:r>
              <a:rPr lang="en-US" sz="9131">
                <a:solidFill>
                  <a:srgbClr val="593C8F"/>
                </a:solidFill>
                <a:latin typeface="League Spartan"/>
              </a:rPr>
              <a:t>TO SQL</a:t>
            </a:r>
          </a:p>
        </p:txBody>
      </p:sp>
      <p:sp>
        <p:nvSpPr>
          <p:cNvPr name="AutoShape 8" id="8"/>
          <p:cNvSpPr/>
          <p:nvPr/>
        </p:nvSpPr>
        <p:spPr>
          <a:xfrm flipV="true">
            <a:off x="3648322" y="4572281"/>
            <a:ext cx="9687995" cy="20505"/>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4387589" y="-224411"/>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3648322" y="5048250"/>
            <a:ext cx="6583633" cy="568608"/>
          </a:xfrm>
          <a:prstGeom prst="rect">
            <a:avLst/>
          </a:prstGeom>
        </p:spPr>
        <p:txBody>
          <a:bodyPr anchor="t" rtlCol="false" tIns="0" lIns="0" bIns="0" rIns="0">
            <a:spAutoFit/>
          </a:bodyPr>
          <a:lstStyle/>
          <a:p>
            <a:pPr>
              <a:lnSpc>
                <a:spcPts val="4359"/>
              </a:lnSpc>
              <a:spcBef>
                <a:spcPct val="0"/>
              </a:spcBef>
            </a:pPr>
            <a:r>
              <a:rPr lang="en-US" sz="3113">
                <a:solidFill>
                  <a:srgbClr val="000000"/>
                </a:solidFill>
                <a:latin typeface="Poppins Bold"/>
              </a:rPr>
              <a:t>Team Members :</a:t>
            </a:r>
          </a:p>
        </p:txBody>
      </p:sp>
      <p:sp>
        <p:nvSpPr>
          <p:cNvPr name="TextBox 11" id="11"/>
          <p:cNvSpPr txBox="true"/>
          <p:nvPr/>
        </p:nvSpPr>
        <p:spPr>
          <a:xfrm rot="0">
            <a:off x="4190381" y="5912133"/>
            <a:ext cx="6583633" cy="1995453"/>
          </a:xfrm>
          <a:prstGeom prst="rect">
            <a:avLst/>
          </a:prstGeom>
        </p:spPr>
        <p:txBody>
          <a:bodyPr anchor="t" rtlCol="false" tIns="0" lIns="0" bIns="0" rIns="0">
            <a:spAutoFit/>
          </a:bodyPr>
          <a:lstStyle/>
          <a:p>
            <a:pPr marL="607515" indent="-303758" lvl="1">
              <a:lnSpc>
                <a:spcPts val="3939"/>
              </a:lnSpc>
              <a:buFont typeface="Arial"/>
              <a:buChar char="•"/>
            </a:pPr>
            <a:r>
              <a:rPr lang="en-US" sz="2813">
                <a:solidFill>
                  <a:srgbClr val="000000"/>
                </a:solidFill>
                <a:latin typeface="Poppins"/>
              </a:rPr>
              <a:t> Prasad A. Chavan</a:t>
            </a:r>
          </a:p>
          <a:p>
            <a:pPr marL="607515" indent="-303758" lvl="1">
              <a:lnSpc>
                <a:spcPts val="3939"/>
              </a:lnSpc>
              <a:buFont typeface="Arial"/>
              <a:buChar char="•"/>
            </a:pPr>
            <a:r>
              <a:rPr lang="en-US" sz="2813">
                <a:solidFill>
                  <a:srgbClr val="000000"/>
                </a:solidFill>
                <a:latin typeface="Poppins"/>
              </a:rPr>
              <a:t> Darshana Chaudhari</a:t>
            </a:r>
          </a:p>
          <a:p>
            <a:pPr marL="607515" indent="-303758" lvl="1">
              <a:lnSpc>
                <a:spcPts val="3939"/>
              </a:lnSpc>
              <a:buFont typeface="Arial"/>
              <a:buChar char="•"/>
            </a:pPr>
            <a:r>
              <a:rPr lang="en-US" sz="2813">
                <a:solidFill>
                  <a:srgbClr val="000000"/>
                </a:solidFill>
                <a:latin typeface="Poppins"/>
              </a:rPr>
              <a:t> Vikas Chavan</a:t>
            </a:r>
          </a:p>
          <a:p>
            <a:pPr marL="607515" indent="-303758" lvl="1">
              <a:lnSpc>
                <a:spcPts val="3939"/>
              </a:lnSpc>
              <a:spcBef>
                <a:spcPct val="0"/>
              </a:spcBef>
              <a:buFont typeface="Arial"/>
              <a:buChar char="•"/>
            </a:pPr>
            <a:r>
              <a:rPr lang="en-US" sz="2813">
                <a:solidFill>
                  <a:srgbClr val="000000"/>
                </a:solidFill>
                <a:latin typeface="Poppins"/>
              </a:rPr>
              <a:t> Vaishali Kshirsagar</a:t>
            </a:r>
          </a:p>
        </p:txBody>
      </p:sp>
      <p:sp>
        <p:nvSpPr>
          <p:cNvPr name="TextBox 12" id="12"/>
          <p:cNvSpPr txBox="true"/>
          <p:nvPr/>
        </p:nvSpPr>
        <p:spPr>
          <a:xfrm rot="0">
            <a:off x="3648322" y="8196076"/>
            <a:ext cx="10116542" cy="568608"/>
          </a:xfrm>
          <a:prstGeom prst="rect">
            <a:avLst/>
          </a:prstGeom>
        </p:spPr>
        <p:txBody>
          <a:bodyPr anchor="t" rtlCol="false" tIns="0" lIns="0" bIns="0" rIns="0">
            <a:spAutoFit/>
          </a:bodyPr>
          <a:lstStyle/>
          <a:p>
            <a:pPr>
              <a:lnSpc>
                <a:spcPts val="4359"/>
              </a:lnSpc>
              <a:spcBef>
                <a:spcPct val="0"/>
              </a:spcBef>
            </a:pPr>
            <a:r>
              <a:rPr lang="en-US" sz="3113">
                <a:solidFill>
                  <a:srgbClr val="000000"/>
                </a:solidFill>
                <a:latin typeface="Poppins Bold"/>
              </a:rPr>
              <a:t>Under guidance of  </a:t>
            </a:r>
            <a:r>
              <a:rPr lang="en-US" sz="3113">
                <a:solidFill>
                  <a:srgbClr val="000000"/>
                </a:solidFill>
                <a:latin typeface="Poppins"/>
              </a:rPr>
              <a:t>Mrs. Dhanashri Tayde mam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6000"/>
            </a:blip>
            <a:stretch>
              <a:fillRect l="-20312" t="0" r="-20312" b="0"/>
            </a:stretch>
          </a:blipFill>
        </p:spPr>
      </p:sp>
      <p:sp>
        <p:nvSpPr>
          <p:cNvPr name="TextBox 3" id="3"/>
          <p:cNvSpPr txBox="true"/>
          <p:nvPr/>
        </p:nvSpPr>
        <p:spPr>
          <a:xfrm rot="0">
            <a:off x="739276" y="4988392"/>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MODEL</a:t>
            </a:r>
          </a:p>
        </p:txBody>
      </p:sp>
      <p:sp>
        <p:nvSpPr>
          <p:cNvPr name="AutoShape 4" id="4"/>
          <p:cNvSpPr/>
          <p:nvPr/>
        </p:nvSpPr>
        <p:spPr>
          <a:xfrm flipV="true">
            <a:off x="739372" y="5745679"/>
            <a:ext cx="3774244" cy="1905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5406506" y="2571750"/>
            <a:ext cx="290233" cy="5143500"/>
            <a:chOff x="0" y="0"/>
            <a:chExt cx="76440" cy="1354667"/>
          </a:xfrm>
        </p:grpSpPr>
        <p:sp>
          <p:nvSpPr>
            <p:cNvPr name="Freeform 6" id="6"/>
            <p:cNvSpPr/>
            <p:nvPr/>
          </p:nvSpPr>
          <p:spPr>
            <a:xfrm flipH="false" flipV="false" rot="0">
              <a:off x="0" y="0"/>
              <a:ext cx="76440" cy="1354667"/>
            </a:xfrm>
            <a:custGeom>
              <a:avLst/>
              <a:gdLst/>
              <a:ahLst/>
              <a:cxnLst/>
              <a:rect r="r" b="b" t="t" l="l"/>
              <a:pathLst>
                <a:path h="1354667" w="76440">
                  <a:moveTo>
                    <a:pt x="0" y="0"/>
                  </a:moveTo>
                  <a:lnTo>
                    <a:pt x="76440" y="0"/>
                  </a:lnTo>
                  <a:lnTo>
                    <a:pt x="76440" y="1354667"/>
                  </a:lnTo>
                  <a:lnTo>
                    <a:pt x="0" y="1354667"/>
                  </a:lnTo>
                  <a:close/>
                </a:path>
              </a:pathLst>
            </a:custGeom>
            <a:solidFill>
              <a:srgbClr val="593C8F"/>
            </a:solidFill>
          </p:spPr>
        </p:sp>
        <p:sp>
          <p:nvSpPr>
            <p:cNvPr name="TextBox 7" id="7"/>
            <p:cNvSpPr txBox="true"/>
            <p:nvPr/>
          </p:nvSpPr>
          <p:spPr>
            <a:xfrm>
              <a:off x="0" y="-47625"/>
              <a:ext cx="76440" cy="1402292"/>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6344590" y="2951357"/>
            <a:ext cx="11173356" cy="4898033"/>
          </a:xfrm>
          <a:custGeom>
            <a:avLst/>
            <a:gdLst/>
            <a:ahLst/>
            <a:cxnLst/>
            <a:rect r="r" b="b" t="t" l="l"/>
            <a:pathLst>
              <a:path h="4898033" w="11173356">
                <a:moveTo>
                  <a:pt x="0" y="0"/>
                </a:moveTo>
                <a:lnTo>
                  <a:pt x="11173356" y="0"/>
                </a:lnTo>
                <a:lnTo>
                  <a:pt x="11173356" y="4898033"/>
                </a:lnTo>
                <a:lnTo>
                  <a:pt x="0" y="4898033"/>
                </a:lnTo>
                <a:lnTo>
                  <a:pt x="0" y="0"/>
                </a:lnTo>
                <a:close/>
              </a:path>
            </a:pathLst>
          </a:custGeom>
          <a:blipFill>
            <a:blip r:embed="rId3"/>
            <a:stretch>
              <a:fillRect l="-1172" t="0" r="-977" b="0"/>
            </a:stretch>
          </a:blipFill>
        </p:spPr>
      </p:sp>
      <p:sp>
        <p:nvSpPr>
          <p:cNvPr name="TextBox 9" id="9"/>
          <p:cNvSpPr txBox="true"/>
          <p:nvPr/>
        </p:nvSpPr>
        <p:spPr>
          <a:xfrm rot="0">
            <a:off x="739276" y="4232335"/>
            <a:ext cx="3255770" cy="605682"/>
          </a:xfrm>
          <a:prstGeom prst="rect">
            <a:avLst/>
          </a:prstGeom>
        </p:spPr>
        <p:txBody>
          <a:bodyPr anchor="t" rtlCol="false" tIns="0" lIns="0" bIns="0" rIns="0">
            <a:spAutoFit/>
          </a:bodyPr>
          <a:lstStyle/>
          <a:p>
            <a:pPr>
              <a:lnSpc>
                <a:spcPts val="4940"/>
              </a:lnSpc>
              <a:spcBef>
                <a:spcPct val="0"/>
              </a:spcBef>
            </a:pPr>
            <a:r>
              <a:rPr lang="en-US" sz="3529">
                <a:solidFill>
                  <a:srgbClr val="000000"/>
                </a:solidFill>
                <a:latin typeface="Lato"/>
              </a:rPr>
              <a:t>WATERFALL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593C8F"/>
        </a:solidFill>
      </p:bgPr>
    </p:bg>
    <p:spTree>
      <p:nvGrpSpPr>
        <p:cNvPr id="1" name=""/>
        <p:cNvGrpSpPr/>
        <p:nvPr/>
      </p:nvGrpSpPr>
      <p:grpSpPr>
        <a:xfrm>
          <a:off x="0" y="0"/>
          <a:ext cx="0" cy="0"/>
          <a:chOff x="0" y="0"/>
          <a:chExt cx="0" cy="0"/>
        </a:xfrm>
      </p:grpSpPr>
      <p:grpSp>
        <p:nvGrpSpPr>
          <p:cNvPr name="Group 2" id="2"/>
          <p:cNvGrpSpPr/>
          <p:nvPr/>
        </p:nvGrpSpPr>
        <p:grpSpPr>
          <a:xfrm rot="0">
            <a:off x="0" y="5143500"/>
            <a:ext cx="18288000" cy="5143500"/>
            <a:chOff x="0" y="0"/>
            <a:chExt cx="4816593" cy="1354667"/>
          </a:xfrm>
        </p:grpSpPr>
        <p:sp>
          <p:nvSpPr>
            <p:cNvPr name="Freeform 3" id="3"/>
            <p:cNvSpPr/>
            <p:nvPr/>
          </p:nvSpPr>
          <p:spPr>
            <a:xfrm flipH="false" flipV="false" rot="0">
              <a:off x="0" y="0"/>
              <a:ext cx="4816592" cy="1354667"/>
            </a:xfrm>
            <a:custGeom>
              <a:avLst/>
              <a:gdLst/>
              <a:ahLst/>
              <a:cxnLst/>
              <a:rect r="r" b="b" t="t" l="l"/>
              <a:pathLst>
                <a:path h="1354667" w="4816592">
                  <a:moveTo>
                    <a:pt x="0" y="0"/>
                  </a:moveTo>
                  <a:lnTo>
                    <a:pt x="4816592" y="0"/>
                  </a:lnTo>
                  <a:lnTo>
                    <a:pt x="4816592" y="1354667"/>
                  </a:lnTo>
                  <a:lnTo>
                    <a:pt x="0" y="1354667"/>
                  </a:lnTo>
                  <a:close/>
                </a:path>
              </a:pathLst>
            </a:custGeom>
            <a:solidFill>
              <a:srgbClr val="FFFFFF">
                <a:alpha val="90980"/>
              </a:srgbClr>
            </a:solidFill>
          </p:spPr>
        </p:sp>
        <p:sp>
          <p:nvSpPr>
            <p:cNvPr name="TextBox 4" id="4"/>
            <p:cNvSpPr txBox="true"/>
            <p:nvPr/>
          </p:nvSpPr>
          <p:spPr>
            <a:xfrm>
              <a:off x="0" y="-47625"/>
              <a:ext cx="4816593" cy="1402292"/>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4072171" y="5641711"/>
            <a:ext cx="10143658" cy="1375155"/>
          </a:xfrm>
          <a:prstGeom prst="rect">
            <a:avLst/>
          </a:prstGeom>
        </p:spPr>
        <p:txBody>
          <a:bodyPr anchor="t" rtlCol="false" tIns="0" lIns="0" bIns="0" rIns="0">
            <a:spAutoFit/>
          </a:bodyPr>
          <a:lstStyle/>
          <a:p>
            <a:pPr algn="ctr">
              <a:lnSpc>
                <a:spcPts val="11272"/>
              </a:lnSpc>
              <a:spcBef>
                <a:spcPct val="0"/>
              </a:spcBef>
            </a:pPr>
            <a:r>
              <a:rPr lang="en-US" sz="8051">
                <a:solidFill>
                  <a:srgbClr val="593C8F"/>
                </a:solidFill>
                <a:latin typeface="League Spartan"/>
              </a:rPr>
              <a:t>THANK YOU</a:t>
            </a:r>
          </a:p>
        </p:txBody>
      </p:sp>
      <p:sp>
        <p:nvSpPr>
          <p:cNvPr name="AutoShape 6" id="6"/>
          <p:cNvSpPr/>
          <p:nvPr/>
        </p:nvSpPr>
        <p:spPr>
          <a:xfrm>
            <a:off x="5897880" y="6921616"/>
            <a:ext cx="6492240" cy="0"/>
          </a:xfrm>
          <a:prstGeom prst="line">
            <a:avLst/>
          </a:prstGeom>
          <a:ln cap="flat" w="38100">
            <a:solidFill>
              <a:srgbClr val="000000"/>
            </a:solidFill>
            <a:prstDash val="solid"/>
            <a:headEnd type="none" len="sm" w="sm"/>
            <a:tailEnd type="none" len="sm" w="sm"/>
          </a:ln>
        </p:spPr>
      </p:sp>
      <p:sp>
        <p:nvSpPr>
          <p:cNvPr name="Freeform 7" id="7"/>
          <p:cNvSpPr/>
          <p:nvPr/>
        </p:nvSpPr>
        <p:spPr>
          <a:xfrm flipH="false" flipV="false" rot="0">
            <a:off x="6058840" y="8961540"/>
            <a:ext cx="707821" cy="707821"/>
          </a:xfrm>
          <a:custGeom>
            <a:avLst/>
            <a:gdLst/>
            <a:ahLst/>
            <a:cxnLst/>
            <a:rect r="r" b="b" t="t" l="l"/>
            <a:pathLst>
              <a:path h="707821" w="707821">
                <a:moveTo>
                  <a:pt x="0" y="0"/>
                </a:moveTo>
                <a:lnTo>
                  <a:pt x="707821" y="0"/>
                </a:lnTo>
                <a:lnTo>
                  <a:pt x="707821" y="707820"/>
                </a:lnTo>
                <a:lnTo>
                  <a:pt x="0" y="7078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347102" y="846859"/>
            <a:ext cx="3378524" cy="3378524"/>
          </a:xfrm>
          <a:custGeom>
            <a:avLst/>
            <a:gdLst/>
            <a:ahLst/>
            <a:cxnLst/>
            <a:rect r="r" b="b" t="t" l="l"/>
            <a:pathLst>
              <a:path h="3378524" w="3378524">
                <a:moveTo>
                  <a:pt x="0" y="0"/>
                </a:moveTo>
                <a:lnTo>
                  <a:pt x="3378523" y="0"/>
                </a:lnTo>
                <a:lnTo>
                  <a:pt x="3378523" y="3378524"/>
                </a:lnTo>
                <a:lnTo>
                  <a:pt x="0" y="3378524"/>
                </a:lnTo>
                <a:lnTo>
                  <a:pt x="0" y="0"/>
                </a:lnTo>
                <a:close/>
              </a:path>
            </a:pathLst>
          </a:custGeom>
          <a:blipFill>
            <a:blip r:embed="rId4"/>
            <a:stretch>
              <a:fillRect l="0" t="0" r="0" b="0"/>
            </a:stretch>
          </a:blipFill>
        </p:spPr>
      </p:sp>
      <p:sp>
        <p:nvSpPr>
          <p:cNvPr name="TextBox 9" id="9"/>
          <p:cNvSpPr txBox="true"/>
          <p:nvPr/>
        </p:nvSpPr>
        <p:spPr>
          <a:xfrm rot="0">
            <a:off x="4829649" y="7188988"/>
            <a:ext cx="8628701" cy="420312"/>
          </a:xfrm>
          <a:prstGeom prst="rect">
            <a:avLst/>
          </a:prstGeom>
        </p:spPr>
        <p:txBody>
          <a:bodyPr anchor="t" rtlCol="false" tIns="0" lIns="0" bIns="0" rIns="0">
            <a:spAutoFit/>
          </a:bodyPr>
          <a:lstStyle/>
          <a:p>
            <a:pPr algn="ctr">
              <a:lnSpc>
                <a:spcPts val="3279"/>
              </a:lnSpc>
              <a:spcBef>
                <a:spcPct val="0"/>
              </a:spcBef>
            </a:pPr>
            <a:r>
              <a:rPr lang="en-US" sz="2342">
                <a:solidFill>
                  <a:srgbClr val="000000"/>
                </a:solidFill>
                <a:latin typeface="Poppins"/>
              </a:rPr>
              <a:t>Thanking you audience for listening to us</a:t>
            </a:r>
          </a:p>
        </p:txBody>
      </p:sp>
      <p:sp>
        <p:nvSpPr>
          <p:cNvPr name="TextBox 10" id="10"/>
          <p:cNvSpPr txBox="true"/>
          <p:nvPr/>
        </p:nvSpPr>
        <p:spPr>
          <a:xfrm rot="0">
            <a:off x="7019724" y="9028598"/>
            <a:ext cx="5209437" cy="518897"/>
          </a:xfrm>
          <a:prstGeom prst="rect">
            <a:avLst/>
          </a:prstGeom>
        </p:spPr>
        <p:txBody>
          <a:bodyPr anchor="t" rtlCol="false" tIns="0" lIns="0" bIns="0" rIns="0">
            <a:spAutoFit/>
          </a:bodyPr>
          <a:lstStyle/>
          <a:p>
            <a:pPr algn="l" marL="0" indent="0" lvl="0">
              <a:lnSpc>
                <a:spcPts val="4310"/>
              </a:lnSpc>
              <a:spcBef>
                <a:spcPct val="0"/>
              </a:spcBef>
            </a:pPr>
            <a:r>
              <a:rPr lang="en-US" sz="3078">
                <a:solidFill>
                  <a:srgbClr val="000000"/>
                </a:solidFill>
                <a:latin typeface="Canva Sans"/>
              </a:rPr>
              <a:t>askokc4321@gmail.com</a:t>
            </a:r>
          </a:p>
        </p:txBody>
      </p:sp>
      <p:sp>
        <p:nvSpPr>
          <p:cNvPr name="TextBox 11" id="11"/>
          <p:cNvSpPr txBox="true"/>
          <p:nvPr/>
        </p:nvSpPr>
        <p:spPr>
          <a:xfrm rot="0">
            <a:off x="5136672" y="724372"/>
            <a:ext cx="11804226" cy="3252022"/>
          </a:xfrm>
          <a:prstGeom prst="rect">
            <a:avLst/>
          </a:prstGeom>
        </p:spPr>
        <p:txBody>
          <a:bodyPr anchor="t" rtlCol="false" tIns="0" lIns="0" bIns="0" rIns="0">
            <a:spAutoFit/>
          </a:bodyPr>
          <a:lstStyle/>
          <a:p>
            <a:pPr algn="ctr">
              <a:lnSpc>
                <a:spcPts val="26513"/>
              </a:lnSpc>
            </a:pPr>
            <a:r>
              <a:rPr lang="en-US" sz="18938" spc="2689">
                <a:solidFill>
                  <a:srgbClr val="FFFFFF"/>
                </a:solidFill>
                <a:latin typeface="Archivo Black"/>
              </a:rPr>
              <a:t>SQLIFY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1030843" y="1417340"/>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OUTLINE</a:t>
            </a:r>
          </a:p>
        </p:txBody>
      </p:sp>
      <p:sp>
        <p:nvSpPr>
          <p:cNvPr name="AutoShape 4" id="4"/>
          <p:cNvSpPr/>
          <p:nvPr/>
        </p:nvSpPr>
        <p:spPr>
          <a:xfrm flipV="true">
            <a:off x="1029771" y="1927002"/>
            <a:ext cx="1071" cy="42"/>
          </a:xfrm>
          <a:prstGeom prst="line">
            <a:avLst/>
          </a:prstGeom>
          <a:ln cap="flat" w="19050">
            <a:solidFill>
              <a:srgbClr val="000000"/>
            </a:solidFill>
            <a:prstDash val="solid"/>
            <a:headEnd type="none" len="sm" w="sm"/>
            <a:tailEnd type="none" len="sm" w="sm"/>
          </a:ln>
        </p:spPr>
      </p:sp>
      <p:sp>
        <p:nvSpPr>
          <p:cNvPr name="AutoShape 5" id="5"/>
          <p:cNvSpPr/>
          <p:nvPr/>
        </p:nvSpPr>
        <p:spPr>
          <a:xfrm>
            <a:off x="1031218" y="2174628"/>
            <a:ext cx="2618740" cy="0"/>
          </a:xfrm>
          <a:prstGeom prst="line">
            <a:avLst/>
          </a:prstGeom>
          <a:ln cap="flat" w="38100">
            <a:solidFill>
              <a:srgbClr val="000000"/>
            </a:solidFill>
            <a:prstDash val="solid"/>
            <a:headEnd type="none" len="sm" w="sm"/>
            <a:tailEnd type="none" len="sm" w="sm"/>
          </a:ln>
        </p:spPr>
      </p:sp>
      <p:grpSp>
        <p:nvGrpSpPr>
          <p:cNvPr name="Group 6" id="6"/>
          <p:cNvGrpSpPr/>
          <p:nvPr/>
        </p:nvGrpSpPr>
        <p:grpSpPr>
          <a:xfrm rot="0">
            <a:off x="15643514" y="-41564"/>
            <a:ext cx="2644486" cy="10453255"/>
            <a:chOff x="0" y="0"/>
            <a:chExt cx="696490" cy="2753121"/>
          </a:xfrm>
        </p:grpSpPr>
        <p:sp>
          <p:nvSpPr>
            <p:cNvPr name="Freeform 7" id="7"/>
            <p:cNvSpPr/>
            <p:nvPr/>
          </p:nvSpPr>
          <p:spPr>
            <a:xfrm flipH="false" flipV="false" rot="0">
              <a:off x="0" y="0"/>
              <a:ext cx="696490" cy="2753121"/>
            </a:xfrm>
            <a:custGeom>
              <a:avLst/>
              <a:gdLst/>
              <a:ahLst/>
              <a:cxnLst/>
              <a:rect r="r" b="b" t="t" l="l"/>
              <a:pathLst>
                <a:path h="2753121" w="696490">
                  <a:moveTo>
                    <a:pt x="0" y="0"/>
                  </a:moveTo>
                  <a:lnTo>
                    <a:pt x="696490" y="0"/>
                  </a:lnTo>
                  <a:lnTo>
                    <a:pt x="696490" y="2753121"/>
                  </a:lnTo>
                  <a:lnTo>
                    <a:pt x="0" y="2753121"/>
                  </a:lnTo>
                  <a:close/>
                </a:path>
              </a:pathLst>
            </a:custGeom>
            <a:solidFill>
              <a:srgbClr val="593C8F"/>
            </a:solidFill>
          </p:spPr>
        </p:sp>
        <p:sp>
          <p:nvSpPr>
            <p:cNvPr name="TextBox 8" id="8"/>
            <p:cNvSpPr txBox="true"/>
            <p:nvPr/>
          </p:nvSpPr>
          <p:spPr>
            <a:xfrm>
              <a:off x="0" y="-47625"/>
              <a:ext cx="696490" cy="2800746"/>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9" id="9"/>
          <p:cNvGrpSpPr/>
          <p:nvPr/>
        </p:nvGrpSpPr>
        <p:grpSpPr>
          <a:xfrm rot="0">
            <a:off x="9897341" y="-124691"/>
            <a:ext cx="2660073" cy="10453255"/>
            <a:chOff x="0" y="0"/>
            <a:chExt cx="700595" cy="2753121"/>
          </a:xfrm>
        </p:grpSpPr>
        <p:sp>
          <p:nvSpPr>
            <p:cNvPr name="Freeform 10" id="10"/>
            <p:cNvSpPr/>
            <p:nvPr/>
          </p:nvSpPr>
          <p:spPr>
            <a:xfrm flipH="false" flipV="false" rot="0">
              <a:off x="0" y="0"/>
              <a:ext cx="700595" cy="2753121"/>
            </a:xfrm>
            <a:custGeom>
              <a:avLst/>
              <a:gdLst/>
              <a:ahLst/>
              <a:cxnLst/>
              <a:rect r="r" b="b" t="t" l="l"/>
              <a:pathLst>
                <a:path h="2753121" w="700595">
                  <a:moveTo>
                    <a:pt x="0" y="0"/>
                  </a:moveTo>
                  <a:lnTo>
                    <a:pt x="700595" y="0"/>
                  </a:lnTo>
                  <a:lnTo>
                    <a:pt x="700595" y="2753121"/>
                  </a:lnTo>
                  <a:lnTo>
                    <a:pt x="0" y="2753121"/>
                  </a:lnTo>
                  <a:close/>
                </a:path>
              </a:pathLst>
            </a:custGeom>
            <a:solidFill>
              <a:srgbClr val="593C8F"/>
            </a:solidFill>
          </p:spPr>
        </p:sp>
        <p:sp>
          <p:nvSpPr>
            <p:cNvPr name="TextBox 11" id="11"/>
            <p:cNvSpPr txBox="true"/>
            <p:nvPr/>
          </p:nvSpPr>
          <p:spPr>
            <a:xfrm>
              <a:off x="0" y="-47625"/>
              <a:ext cx="700595" cy="2800746"/>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031218" y="720608"/>
            <a:ext cx="4346815" cy="676573"/>
          </a:xfrm>
          <a:prstGeom prst="rect">
            <a:avLst/>
          </a:prstGeom>
        </p:spPr>
        <p:txBody>
          <a:bodyPr anchor="t" rtlCol="false" tIns="0" lIns="0" bIns="0" rIns="0">
            <a:spAutoFit/>
          </a:bodyPr>
          <a:lstStyle/>
          <a:p>
            <a:pPr>
              <a:lnSpc>
                <a:spcPts val="5552"/>
              </a:lnSpc>
            </a:pPr>
            <a:r>
              <a:rPr lang="en-US" sz="3629">
                <a:solidFill>
                  <a:srgbClr val="000000"/>
                </a:solidFill>
                <a:latin typeface="Lato Bold"/>
              </a:rPr>
              <a:t>PRESENTATION</a:t>
            </a:r>
          </a:p>
        </p:txBody>
      </p:sp>
      <p:sp>
        <p:nvSpPr>
          <p:cNvPr name="TextBox 13" id="13"/>
          <p:cNvSpPr txBox="true"/>
          <p:nvPr/>
        </p:nvSpPr>
        <p:spPr>
          <a:xfrm rot="0">
            <a:off x="1815186" y="2860428"/>
            <a:ext cx="6500129" cy="5440775"/>
          </a:xfrm>
          <a:prstGeom prst="rect">
            <a:avLst/>
          </a:prstGeom>
        </p:spPr>
        <p:txBody>
          <a:bodyPr anchor="t" rtlCol="false" tIns="0" lIns="0" bIns="0" rIns="0">
            <a:spAutoFit/>
          </a:bodyPr>
          <a:lstStyle/>
          <a:p>
            <a:pPr marL="563604" indent="-281802" lvl="1">
              <a:lnSpc>
                <a:spcPts val="3941"/>
              </a:lnSpc>
              <a:buFont typeface="Arial"/>
              <a:buChar char="•"/>
            </a:pPr>
            <a:r>
              <a:rPr lang="en-US" sz="2610" spc="60">
                <a:solidFill>
                  <a:srgbClr val="000000"/>
                </a:solidFill>
                <a:latin typeface="Poppins Bold"/>
              </a:rPr>
              <a:t>Introduction</a:t>
            </a:r>
          </a:p>
          <a:p>
            <a:pPr marL="563604" indent="-281802" lvl="1">
              <a:lnSpc>
                <a:spcPts val="3941"/>
              </a:lnSpc>
              <a:buFont typeface="Arial"/>
              <a:buChar char="•"/>
            </a:pPr>
            <a:r>
              <a:rPr lang="en-US" sz="2610" spc="60">
                <a:solidFill>
                  <a:srgbClr val="000000"/>
                </a:solidFill>
                <a:latin typeface="Poppins Bold"/>
              </a:rPr>
              <a:t>Abstract</a:t>
            </a:r>
          </a:p>
          <a:p>
            <a:pPr marL="563604" indent="-281802" lvl="1">
              <a:lnSpc>
                <a:spcPts val="3941"/>
              </a:lnSpc>
              <a:buFont typeface="Arial"/>
              <a:buChar char="•"/>
            </a:pPr>
            <a:r>
              <a:rPr lang="en-US" sz="2610" spc="60">
                <a:solidFill>
                  <a:srgbClr val="000000"/>
                </a:solidFill>
                <a:latin typeface="Poppins Bold"/>
              </a:rPr>
              <a:t>Motivation &amp; PS Define</a:t>
            </a:r>
          </a:p>
          <a:p>
            <a:pPr marL="563604" indent="-281802" lvl="1">
              <a:lnSpc>
                <a:spcPts val="3941"/>
              </a:lnSpc>
              <a:buFont typeface="Arial"/>
              <a:buChar char="•"/>
            </a:pPr>
            <a:r>
              <a:rPr lang="en-US" sz="2610" spc="60">
                <a:solidFill>
                  <a:srgbClr val="000000"/>
                </a:solidFill>
                <a:latin typeface="Poppins Bold"/>
              </a:rPr>
              <a:t>Objectives</a:t>
            </a:r>
          </a:p>
          <a:p>
            <a:pPr marL="563604" indent="-281802" lvl="1">
              <a:lnSpc>
                <a:spcPts val="3941"/>
              </a:lnSpc>
              <a:buFont typeface="Arial"/>
              <a:buChar char="•"/>
            </a:pPr>
            <a:r>
              <a:rPr lang="en-US" sz="2610" spc="60">
                <a:solidFill>
                  <a:srgbClr val="000000"/>
                </a:solidFill>
                <a:latin typeface="Poppins Bold"/>
              </a:rPr>
              <a:t>Hardware &amp; Software Interface</a:t>
            </a:r>
          </a:p>
          <a:p>
            <a:pPr marL="563604" indent="-281802" lvl="1">
              <a:lnSpc>
                <a:spcPts val="3941"/>
              </a:lnSpc>
              <a:buFont typeface="Arial"/>
              <a:buChar char="•"/>
            </a:pPr>
            <a:r>
              <a:rPr lang="en-US" sz="2610" spc="60">
                <a:solidFill>
                  <a:srgbClr val="000000"/>
                </a:solidFill>
                <a:latin typeface="Poppins Bold"/>
              </a:rPr>
              <a:t>System Architecture</a:t>
            </a:r>
          </a:p>
          <a:p>
            <a:pPr marL="563604" indent="-281802" lvl="1">
              <a:lnSpc>
                <a:spcPts val="3941"/>
              </a:lnSpc>
              <a:buFont typeface="Arial"/>
              <a:buChar char="•"/>
            </a:pPr>
            <a:r>
              <a:rPr lang="en-US" sz="2610" spc="60">
                <a:solidFill>
                  <a:srgbClr val="000000"/>
                </a:solidFill>
                <a:latin typeface="Poppins Bold"/>
              </a:rPr>
              <a:t>Model</a:t>
            </a:r>
          </a:p>
          <a:p>
            <a:pPr marL="563604" indent="-281802" lvl="1">
              <a:lnSpc>
                <a:spcPts val="3941"/>
              </a:lnSpc>
              <a:buFont typeface="Arial"/>
              <a:buChar char="•"/>
            </a:pPr>
            <a:r>
              <a:rPr lang="en-US" sz="2610" spc="60">
                <a:solidFill>
                  <a:srgbClr val="000000"/>
                </a:solidFill>
                <a:latin typeface="Poppins Bold"/>
              </a:rPr>
              <a:t>Diagrams</a:t>
            </a:r>
          </a:p>
          <a:p>
            <a:pPr marL="563604" indent="-281802" lvl="1">
              <a:lnSpc>
                <a:spcPts val="3941"/>
              </a:lnSpc>
              <a:buFont typeface="Arial"/>
              <a:buChar char="•"/>
            </a:pPr>
            <a:r>
              <a:rPr lang="en-US" sz="2610" spc="60">
                <a:solidFill>
                  <a:srgbClr val="000000"/>
                </a:solidFill>
                <a:latin typeface="Poppins Bold"/>
              </a:rPr>
              <a:t>Data Preparation</a:t>
            </a:r>
          </a:p>
          <a:p>
            <a:pPr marL="563604" indent="-281802" lvl="1">
              <a:lnSpc>
                <a:spcPts val="3941"/>
              </a:lnSpc>
              <a:buFont typeface="Arial"/>
              <a:buChar char="•"/>
            </a:pPr>
            <a:r>
              <a:rPr lang="en-US" sz="2610" spc="60">
                <a:solidFill>
                  <a:srgbClr val="000000"/>
                </a:solidFill>
                <a:latin typeface="Poppins Bold"/>
              </a:rPr>
              <a:t>Conclusion/ Future scope</a:t>
            </a:r>
          </a:p>
          <a:p>
            <a:pPr marL="563604" indent="-281802" lvl="1">
              <a:lnSpc>
                <a:spcPts val="3941"/>
              </a:lnSpc>
              <a:buFont typeface="Arial"/>
              <a:buChar char="•"/>
            </a:pPr>
            <a:r>
              <a:rPr lang="en-US" sz="2610" spc="60">
                <a:solidFill>
                  <a:srgbClr val="000000"/>
                </a:solidFill>
                <a:latin typeface="Poppins Bold"/>
              </a:rPr>
              <a:t>Bibliography</a:t>
            </a:r>
          </a:p>
        </p:txBody>
      </p:sp>
      <p:sp>
        <p:nvSpPr>
          <p:cNvPr name="TextBox 14" id="14"/>
          <p:cNvSpPr txBox="true"/>
          <p:nvPr/>
        </p:nvSpPr>
        <p:spPr>
          <a:xfrm rot="0">
            <a:off x="10664336" y="564649"/>
            <a:ext cx="1161055" cy="9012229"/>
          </a:xfrm>
          <a:prstGeom prst="rect">
            <a:avLst/>
          </a:prstGeom>
        </p:spPr>
        <p:txBody>
          <a:bodyPr anchor="t" rtlCol="false" tIns="0" lIns="0" bIns="0" rIns="0">
            <a:spAutoFit/>
          </a:bodyPr>
          <a:lstStyle/>
          <a:p>
            <a:pPr algn="ctr">
              <a:lnSpc>
                <a:spcPts val="10123"/>
              </a:lnSpc>
              <a:spcBef>
                <a:spcPct val="0"/>
              </a:spcBef>
            </a:pPr>
            <a:r>
              <a:rPr lang="en-US" sz="7230">
                <a:solidFill>
                  <a:srgbClr val="FFFFFF"/>
                </a:solidFill>
                <a:latin typeface="Horizon"/>
              </a:rPr>
              <a:t>Chatbot</a:t>
            </a:r>
          </a:p>
        </p:txBody>
      </p:sp>
      <p:sp>
        <p:nvSpPr>
          <p:cNvPr name="Freeform 15" id="15"/>
          <p:cNvSpPr/>
          <p:nvPr/>
        </p:nvSpPr>
        <p:spPr>
          <a:xfrm flipH="false" flipV="false" rot="0">
            <a:off x="11567418" y="1975239"/>
            <a:ext cx="6336522" cy="6336522"/>
          </a:xfrm>
          <a:custGeom>
            <a:avLst/>
            <a:gdLst/>
            <a:ahLst/>
            <a:cxnLst/>
            <a:rect r="r" b="b" t="t" l="l"/>
            <a:pathLst>
              <a:path h="6336522" w="6336522">
                <a:moveTo>
                  <a:pt x="0" y="0"/>
                </a:moveTo>
                <a:lnTo>
                  <a:pt x="6336523" y="0"/>
                </a:lnTo>
                <a:lnTo>
                  <a:pt x="6336523" y="6336522"/>
                </a:lnTo>
                <a:lnTo>
                  <a:pt x="0" y="6336522"/>
                </a:lnTo>
                <a:lnTo>
                  <a:pt x="0" y="0"/>
                </a:lnTo>
                <a:close/>
              </a:path>
            </a:pathLst>
          </a:custGeom>
          <a:blipFill>
            <a:blip r:embed="rId3">
              <a:alphaModFix amt="58000"/>
            </a:blip>
            <a:stretch>
              <a:fillRect l="0" t="0" r="0" b="0"/>
            </a:stretch>
          </a:blipFill>
        </p:spPr>
      </p:sp>
      <p:sp>
        <p:nvSpPr>
          <p:cNvPr name="TextBox 16" id="16"/>
          <p:cNvSpPr txBox="true"/>
          <p:nvPr/>
        </p:nvSpPr>
        <p:spPr>
          <a:xfrm rot="0">
            <a:off x="16260116" y="1168582"/>
            <a:ext cx="1411282" cy="7721236"/>
          </a:xfrm>
          <a:prstGeom prst="rect">
            <a:avLst/>
          </a:prstGeom>
        </p:spPr>
        <p:txBody>
          <a:bodyPr anchor="t" rtlCol="false" tIns="0" lIns="0" bIns="0" rIns="0">
            <a:spAutoFit/>
          </a:bodyPr>
          <a:lstStyle/>
          <a:p>
            <a:pPr algn="ctr">
              <a:lnSpc>
                <a:spcPts val="10125"/>
              </a:lnSpc>
              <a:spcBef>
                <a:spcPct val="0"/>
              </a:spcBef>
            </a:pPr>
            <a:r>
              <a:rPr lang="en-US" sz="7232">
                <a:solidFill>
                  <a:srgbClr val="FFFFFF"/>
                </a:solidFill>
                <a:latin typeface="Horizon"/>
              </a:rPr>
              <a:t>runsql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a:off x="4186537" y="2542074"/>
            <a:ext cx="2618740" cy="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0" y="0"/>
            <a:ext cx="3086100" cy="10287000"/>
            <a:chOff x="0" y="0"/>
            <a:chExt cx="812800" cy="2709333"/>
          </a:xfrm>
        </p:grpSpPr>
        <p:sp>
          <p:nvSpPr>
            <p:cNvPr name="Freeform 5" id="5"/>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6" id="6"/>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186537" y="9258300"/>
            <a:ext cx="1309370" cy="327343"/>
          </a:xfrm>
          <a:custGeom>
            <a:avLst/>
            <a:gdLst/>
            <a:ahLst/>
            <a:cxnLst/>
            <a:rect r="r" b="b" t="t" l="l"/>
            <a:pathLst>
              <a:path h="327343" w="1309370">
                <a:moveTo>
                  <a:pt x="0" y="0"/>
                </a:moveTo>
                <a:lnTo>
                  <a:pt x="1309370" y="0"/>
                </a:lnTo>
                <a:lnTo>
                  <a:pt x="1309370" y="327343"/>
                </a:lnTo>
                <a:lnTo>
                  <a:pt x="0" y="3273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4387589" y="-664948"/>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5">
              <a:alphaModFix amt="37000"/>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1472121" y="1668376"/>
            <a:ext cx="2173663" cy="2173663"/>
          </a:xfrm>
          <a:custGeom>
            <a:avLst/>
            <a:gdLst/>
            <a:ahLst/>
            <a:cxnLst/>
            <a:rect r="r" b="b" t="t" l="l"/>
            <a:pathLst>
              <a:path h="2173663" w="2173663">
                <a:moveTo>
                  <a:pt x="0" y="0"/>
                </a:moveTo>
                <a:lnTo>
                  <a:pt x="2173663" y="0"/>
                </a:lnTo>
                <a:lnTo>
                  <a:pt x="2173663" y="2173663"/>
                </a:lnTo>
                <a:lnTo>
                  <a:pt x="0" y="2173663"/>
                </a:lnTo>
                <a:lnTo>
                  <a:pt x="0" y="0"/>
                </a:lnTo>
                <a:close/>
              </a:path>
            </a:pathLst>
          </a:custGeom>
          <a:blipFill>
            <a:blip r:embed="rId7"/>
            <a:stretch>
              <a:fillRect l="0" t="0" r="0" b="0"/>
            </a:stretch>
          </a:blipFill>
        </p:spPr>
      </p:sp>
      <p:sp>
        <p:nvSpPr>
          <p:cNvPr name="Freeform 10" id="10"/>
          <p:cNvSpPr/>
          <p:nvPr/>
        </p:nvSpPr>
        <p:spPr>
          <a:xfrm flipH="false" flipV="false" rot="-10442826">
            <a:off x="12694699" y="4226824"/>
            <a:ext cx="3080400" cy="2777961"/>
          </a:xfrm>
          <a:custGeom>
            <a:avLst/>
            <a:gdLst/>
            <a:ahLst/>
            <a:cxnLst/>
            <a:rect r="r" b="b" t="t" l="l"/>
            <a:pathLst>
              <a:path h="2777961" w="3080400">
                <a:moveTo>
                  <a:pt x="0" y="0"/>
                </a:moveTo>
                <a:lnTo>
                  <a:pt x="3080400" y="0"/>
                </a:lnTo>
                <a:lnTo>
                  <a:pt x="3080400" y="2777960"/>
                </a:lnTo>
                <a:lnTo>
                  <a:pt x="0" y="27779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4387589" y="6649465"/>
            <a:ext cx="2608835" cy="2608835"/>
          </a:xfrm>
          <a:custGeom>
            <a:avLst/>
            <a:gdLst/>
            <a:ahLst/>
            <a:cxnLst/>
            <a:rect r="r" b="b" t="t" l="l"/>
            <a:pathLst>
              <a:path h="2608835" w="2608835">
                <a:moveTo>
                  <a:pt x="0" y="0"/>
                </a:moveTo>
                <a:lnTo>
                  <a:pt x="2608835" y="0"/>
                </a:lnTo>
                <a:lnTo>
                  <a:pt x="2608835" y="2608835"/>
                </a:lnTo>
                <a:lnTo>
                  <a:pt x="0" y="2608835"/>
                </a:lnTo>
                <a:lnTo>
                  <a:pt x="0" y="0"/>
                </a:lnTo>
                <a:close/>
              </a:path>
            </a:pathLst>
          </a:custGeom>
          <a:blipFill>
            <a:blip r:embed="rId10"/>
            <a:stretch>
              <a:fillRect l="0" t="0" r="0" b="0"/>
            </a:stretch>
          </a:blipFill>
        </p:spPr>
      </p:sp>
      <p:sp>
        <p:nvSpPr>
          <p:cNvPr name="Freeform 12" id="12"/>
          <p:cNvSpPr/>
          <p:nvPr/>
        </p:nvSpPr>
        <p:spPr>
          <a:xfrm flipH="false" flipV="false" rot="-10800000">
            <a:off x="13645784" y="8147322"/>
            <a:ext cx="1379130" cy="1379130"/>
          </a:xfrm>
          <a:custGeom>
            <a:avLst/>
            <a:gdLst/>
            <a:ahLst/>
            <a:cxnLst/>
            <a:rect r="r" b="b" t="t" l="l"/>
            <a:pathLst>
              <a:path h="1379130" w="1379130">
                <a:moveTo>
                  <a:pt x="0" y="0"/>
                </a:moveTo>
                <a:lnTo>
                  <a:pt x="1379130" y="0"/>
                </a:lnTo>
                <a:lnTo>
                  <a:pt x="1379130" y="1379130"/>
                </a:lnTo>
                <a:lnTo>
                  <a:pt x="0" y="1379130"/>
                </a:lnTo>
                <a:lnTo>
                  <a:pt x="0" y="0"/>
                </a:lnTo>
                <a:close/>
              </a:path>
            </a:pathLst>
          </a:custGeom>
          <a:blipFill>
            <a:blip r:embed="rId11">
              <a:alphaModFix amt="25000"/>
            </a:blip>
            <a:stretch>
              <a:fillRect l="0" t="0" r="0" b="0"/>
            </a:stretch>
          </a:blipFill>
        </p:spPr>
      </p:sp>
      <p:sp>
        <p:nvSpPr>
          <p:cNvPr name="TextBox 13" id="13"/>
          <p:cNvSpPr txBox="true"/>
          <p:nvPr/>
        </p:nvSpPr>
        <p:spPr>
          <a:xfrm rot="0">
            <a:off x="4154299" y="3069658"/>
            <a:ext cx="6576016" cy="5947250"/>
          </a:xfrm>
          <a:prstGeom prst="rect">
            <a:avLst/>
          </a:prstGeom>
        </p:spPr>
        <p:txBody>
          <a:bodyPr anchor="t" rtlCol="false" tIns="0" lIns="0" bIns="0" rIns="0">
            <a:spAutoFit/>
          </a:bodyPr>
          <a:lstStyle/>
          <a:p>
            <a:pPr marL="454752" indent="-227376" lvl="1">
              <a:lnSpc>
                <a:spcPts val="2948"/>
              </a:lnSpc>
              <a:buFont typeface="Arial"/>
              <a:buChar char="•"/>
            </a:pPr>
            <a:r>
              <a:rPr lang="en-US" sz="2106">
                <a:solidFill>
                  <a:srgbClr val="000000"/>
                </a:solidFill>
                <a:latin typeface="Poppins"/>
              </a:rPr>
              <a:t>SQL stands for Structured Query Language, which is the set of collection of queries which can be further used for data manipulation challenges. </a:t>
            </a:r>
          </a:p>
          <a:p>
            <a:pPr>
              <a:lnSpc>
                <a:spcPts val="2948"/>
              </a:lnSpc>
            </a:pPr>
          </a:p>
          <a:p>
            <a:pPr marL="454752" indent="-227376" lvl="1">
              <a:lnSpc>
                <a:spcPts val="2948"/>
              </a:lnSpc>
              <a:buFont typeface="Arial"/>
              <a:buChar char="•"/>
            </a:pPr>
            <a:r>
              <a:rPr lang="en-US" sz="2106">
                <a:solidFill>
                  <a:srgbClr val="000000"/>
                </a:solidFill>
                <a:latin typeface="Poppins"/>
              </a:rPr>
              <a:t>Imagine talking to a computer like you would to a friend and asking it to suggest specific code snippets to use in program. That's what our project is all about - making it super easy for anyone to talk to a computer and get their code just by giving natural language input.</a:t>
            </a:r>
          </a:p>
          <a:p>
            <a:pPr>
              <a:lnSpc>
                <a:spcPts val="2948"/>
              </a:lnSpc>
            </a:pPr>
          </a:p>
          <a:p>
            <a:pPr marL="454752" indent="-227376" lvl="1">
              <a:lnSpc>
                <a:spcPts val="2948"/>
              </a:lnSpc>
              <a:buFont typeface="Arial"/>
              <a:buChar char="•"/>
            </a:pPr>
            <a:r>
              <a:rPr lang="en-US" sz="2106">
                <a:solidFill>
                  <a:srgbClr val="000000"/>
                </a:solidFill>
                <a:latin typeface="Poppins"/>
              </a:rPr>
              <a:t>Natural language to SQL translator tool have features like play ground, multilingual and much more to explore.</a:t>
            </a:r>
          </a:p>
          <a:p>
            <a:pPr>
              <a:lnSpc>
                <a:spcPts val="2948"/>
              </a:lnSpc>
            </a:pPr>
          </a:p>
        </p:txBody>
      </p:sp>
      <p:sp>
        <p:nvSpPr>
          <p:cNvPr name="TextBox 14" id="14"/>
          <p:cNvSpPr txBox="true"/>
          <p:nvPr/>
        </p:nvSpPr>
        <p:spPr>
          <a:xfrm rot="0">
            <a:off x="4186537" y="1683718"/>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INTRODUCTION</a:t>
            </a:r>
          </a:p>
        </p:txBody>
      </p:sp>
      <p:sp>
        <p:nvSpPr>
          <p:cNvPr name="TextBox 15" id="15"/>
          <p:cNvSpPr txBox="true"/>
          <p:nvPr/>
        </p:nvSpPr>
        <p:spPr>
          <a:xfrm rot="0">
            <a:off x="4186537" y="1040329"/>
            <a:ext cx="3255770" cy="628046"/>
          </a:xfrm>
          <a:prstGeom prst="rect">
            <a:avLst/>
          </a:prstGeom>
        </p:spPr>
        <p:txBody>
          <a:bodyPr anchor="t" rtlCol="false" tIns="0" lIns="0" bIns="0" rIns="0">
            <a:spAutoFit/>
          </a:bodyPr>
          <a:lstStyle/>
          <a:p>
            <a:pPr>
              <a:lnSpc>
                <a:spcPts val="5080"/>
              </a:lnSpc>
              <a:spcBef>
                <a:spcPct val="0"/>
              </a:spcBef>
            </a:pPr>
            <a:r>
              <a:rPr lang="en-US" sz="3629">
                <a:solidFill>
                  <a:srgbClr val="000000"/>
                </a:solidFill>
                <a:latin typeface="Lato Bold"/>
              </a:rPr>
              <a:t>PROJECT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a:off x="4186537" y="2542074"/>
            <a:ext cx="2618740" cy="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0" y="0"/>
            <a:ext cx="3086100" cy="10287000"/>
            <a:chOff x="0" y="0"/>
            <a:chExt cx="812800" cy="2709333"/>
          </a:xfrm>
        </p:grpSpPr>
        <p:sp>
          <p:nvSpPr>
            <p:cNvPr name="Freeform 5" id="5"/>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6" id="6"/>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4154299" y="3069658"/>
            <a:ext cx="7317822" cy="7061675"/>
          </a:xfrm>
          <a:prstGeom prst="rect">
            <a:avLst/>
          </a:prstGeom>
        </p:spPr>
        <p:txBody>
          <a:bodyPr anchor="t" rtlCol="false" tIns="0" lIns="0" bIns="0" rIns="0">
            <a:spAutoFit/>
          </a:bodyPr>
          <a:lstStyle/>
          <a:p>
            <a:pPr marL="454752" indent="-227376" lvl="1">
              <a:lnSpc>
                <a:spcPts val="2948"/>
              </a:lnSpc>
              <a:buFont typeface="Arial"/>
              <a:buChar char="•"/>
            </a:pPr>
            <a:r>
              <a:rPr lang="en-US" sz="2106">
                <a:solidFill>
                  <a:srgbClr val="000000"/>
                </a:solidFill>
                <a:latin typeface="Poppins"/>
              </a:rPr>
              <a:t>This project is all about making it easy for people to talk to their computer and get information from big databases. We use Ai/ Ml technology to understand what you say and turn it into the computer's language (SQL). We also have a special "SQL playground" where you can run SQL queries and see results</a:t>
            </a:r>
          </a:p>
          <a:p>
            <a:pPr>
              <a:lnSpc>
                <a:spcPts val="2948"/>
              </a:lnSpc>
            </a:pPr>
          </a:p>
          <a:p>
            <a:pPr marL="454752" indent="-227376" lvl="1">
              <a:lnSpc>
                <a:spcPts val="2948"/>
              </a:lnSpc>
              <a:buFont typeface="Arial"/>
              <a:buChar char="•"/>
            </a:pPr>
            <a:r>
              <a:rPr lang="en-US" sz="2106">
                <a:solidFill>
                  <a:srgbClr val="000000"/>
                </a:solidFill>
                <a:latin typeface="Poppins"/>
              </a:rPr>
              <a:t>Why is this important? Well, it helps regular people, not just computer experts, get code they want just by providing input. It's useful for businesses, researchers, students and anyone who using SQL.</a:t>
            </a:r>
          </a:p>
          <a:p>
            <a:pPr>
              <a:lnSpc>
                <a:spcPts val="2948"/>
              </a:lnSpc>
            </a:pPr>
          </a:p>
          <a:p>
            <a:pPr marL="454752" indent="-227376" lvl="1">
              <a:lnSpc>
                <a:spcPts val="2948"/>
              </a:lnSpc>
              <a:buFont typeface="Arial"/>
              <a:buChar char="•"/>
            </a:pPr>
            <a:r>
              <a:rPr lang="en-US" sz="2106">
                <a:solidFill>
                  <a:srgbClr val="000000"/>
                </a:solidFill>
                <a:latin typeface="Poppins"/>
              </a:rPr>
              <a:t>In this project, we explain how we're doing this step by step, from understanding your words to providing you output... </a:t>
            </a:r>
          </a:p>
          <a:p>
            <a:pPr>
              <a:lnSpc>
                <a:spcPts val="2948"/>
              </a:lnSpc>
            </a:pPr>
          </a:p>
          <a:p>
            <a:pPr>
              <a:lnSpc>
                <a:spcPts val="2948"/>
              </a:lnSpc>
            </a:pPr>
          </a:p>
          <a:p>
            <a:pPr>
              <a:lnSpc>
                <a:spcPts val="2948"/>
              </a:lnSpc>
            </a:pPr>
          </a:p>
        </p:txBody>
      </p:sp>
      <p:sp>
        <p:nvSpPr>
          <p:cNvPr name="Freeform 8" id="8"/>
          <p:cNvSpPr/>
          <p:nvPr/>
        </p:nvSpPr>
        <p:spPr>
          <a:xfrm flipH="false" flipV="false" rot="0">
            <a:off x="4192361" y="9363508"/>
            <a:ext cx="1303546" cy="325887"/>
          </a:xfrm>
          <a:custGeom>
            <a:avLst/>
            <a:gdLst/>
            <a:ahLst/>
            <a:cxnLst/>
            <a:rect r="r" b="b" t="t" l="l"/>
            <a:pathLst>
              <a:path h="325887" w="1303546">
                <a:moveTo>
                  <a:pt x="0" y="0"/>
                </a:moveTo>
                <a:lnTo>
                  <a:pt x="1303546" y="0"/>
                </a:lnTo>
                <a:lnTo>
                  <a:pt x="1303546" y="325887"/>
                </a:lnTo>
                <a:lnTo>
                  <a:pt x="0" y="3258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4819596" y="-272761"/>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5">
              <a:alphaModFix amt="37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10442826">
            <a:off x="13087461" y="4226824"/>
            <a:ext cx="3080400" cy="2777961"/>
          </a:xfrm>
          <a:custGeom>
            <a:avLst/>
            <a:gdLst/>
            <a:ahLst/>
            <a:cxnLst/>
            <a:rect r="r" b="b" t="t" l="l"/>
            <a:pathLst>
              <a:path h="2777961" w="3080400">
                <a:moveTo>
                  <a:pt x="0" y="0"/>
                </a:moveTo>
                <a:lnTo>
                  <a:pt x="3080400" y="0"/>
                </a:lnTo>
                <a:lnTo>
                  <a:pt x="3080400" y="2777960"/>
                </a:lnTo>
                <a:lnTo>
                  <a:pt x="0" y="27779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pic>
        <p:nvPicPr>
          <p:cNvPr name="Picture 11" id="11"/>
          <p:cNvPicPr>
            <a:picLocks noChangeAspect="true"/>
          </p:cNvPicPr>
          <p:nvPr/>
        </p:nvPicPr>
        <p:blipFill>
          <a:blip r:embed="rId9"/>
          <a:srcRect l="0" t="0" r="0" b="0"/>
          <a:stretch>
            <a:fillRect/>
          </a:stretch>
        </p:blipFill>
        <p:spPr>
          <a:xfrm flipH="false" flipV="false" rot="0">
            <a:off x="11239928" y="628415"/>
            <a:ext cx="3865418" cy="3865418"/>
          </a:xfrm>
          <a:prstGeom prst="rect">
            <a:avLst/>
          </a:prstGeom>
        </p:spPr>
      </p:pic>
      <p:sp>
        <p:nvSpPr>
          <p:cNvPr name="Freeform 12" id="12"/>
          <p:cNvSpPr/>
          <p:nvPr/>
        </p:nvSpPr>
        <p:spPr>
          <a:xfrm flipH="false" flipV="false" rot="0">
            <a:off x="14627661" y="7598643"/>
            <a:ext cx="2440774" cy="1927808"/>
          </a:xfrm>
          <a:custGeom>
            <a:avLst/>
            <a:gdLst/>
            <a:ahLst/>
            <a:cxnLst/>
            <a:rect r="r" b="b" t="t" l="l"/>
            <a:pathLst>
              <a:path h="1927808" w="2440774">
                <a:moveTo>
                  <a:pt x="0" y="0"/>
                </a:moveTo>
                <a:lnTo>
                  <a:pt x="2440774" y="0"/>
                </a:lnTo>
                <a:lnTo>
                  <a:pt x="2440774" y="1927809"/>
                </a:lnTo>
                <a:lnTo>
                  <a:pt x="0" y="1927809"/>
                </a:lnTo>
                <a:lnTo>
                  <a:pt x="0" y="0"/>
                </a:lnTo>
                <a:close/>
              </a:path>
            </a:pathLst>
          </a:custGeom>
          <a:blipFill>
            <a:blip r:embed="rId10"/>
            <a:stretch>
              <a:fillRect l="0" t="-26608" r="0" b="0"/>
            </a:stretch>
          </a:blipFill>
        </p:spPr>
      </p:sp>
      <p:sp>
        <p:nvSpPr>
          <p:cNvPr name="TextBox 13" id="13"/>
          <p:cNvSpPr txBox="true"/>
          <p:nvPr/>
        </p:nvSpPr>
        <p:spPr>
          <a:xfrm rot="0">
            <a:off x="4186537" y="1683718"/>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ABSTRACT</a:t>
            </a:r>
          </a:p>
        </p:txBody>
      </p:sp>
      <p:sp>
        <p:nvSpPr>
          <p:cNvPr name="TextBox 14" id="14"/>
          <p:cNvSpPr txBox="true"/>
          <p:nvPr/>
        </p:nvSpPr>
        <p:spPr>
          <a:xfrm rot="0">
            <a:off x="4186537" y="1040329"/>
            <a:ext cx="3255770" cy="628046"/>
          </a:xfrm>
          <a:prstGeom prst="rect">
            <a:avLst/>
          </a:prstGeom>
        </p:spPr>
        <p:txBody>
          <a:bodyPr anchor="t" rtlCol="false" tIns="0" lIns="0" bIns="0" rIns="0">
            <a:spAutoFit/>
          </a:bodyPr>
          <a:lstStyle/>
          <a:p>
            <a:pPr>
              <a:lnSpc>
                <a:spcPts val="5080"/>
              </a:lnSpc>
              <a:spcBef>
                <a:spcPct val="0"/>
              </a:spcBef>
            </a:pPr>
            <a:r>
              <a:rPr lang="en-US" sz="3629">
                <a:solidFill>
                  <a:srgbClr val="000000"/>
                </a:solidFill>
                <a:latin typeface="Lato Bold"/>
              </a:rPr>
              <a:t>PROJECT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a:off x="4186537" y="2542074"/>
            <a:ext cx="2618740" cy="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0" y="0"/>
            <a:ext cx="3086100" cy="10287000"/>
            <a:chOff x="0" y="0"/>
            <a:chExt cx="812800" cy="2709333"/>
          </a:xfrm>
        </p:grpSpPr>
        <p:sp>
          <p:nvSpPr>
            <p:cNvPr name="Freeform 5" id="5"/>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6" id="6"/>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4154299" y="3069658"/>
            <a:ext cx="7317822" cy="6690200"/>
          </a:xfrm>
          <a:prstGeom prst="rect">
            <a:avLst/>
          </a:prstGeom>
        </p:spPr>
        <p:txBody>
          <a:bodyPr anchor="t" rtlCol="false" tIns="0" lIns="0" bIns="0" rIns="0">
            <a:spAutoFit/>
          </a:bodyPr>
          <a:lstStyle/>
          <a:p>
            <a:pPr marL="454752" indent="-227376" lvl="1">
              <a:lnSpc>
                <a:spcPts val="2948"/>
              </a:lnSpc>
              <a:buFont typeface="Arial"/>
              <a:buChar char="•"/>
            </a:pPr>
            <a:r>
              <a:rPr lang="en-US" sz="2106">
                <a:solidFill>
                  <a:srgbClr val="000000"/>
                </a:solidFill>
                <a:latin typeface="Poppins"/>
              </a:rPr>
              <a:t>Our project is motivated by the idea of making it super easy for regular people to talk to their computers and get code snippets from inputing queries in whatever language. This is important because right now, for cross checking our self-written code or to save time behind writing such code snippets.</a:t>
            </a:r>
          </a:p>
          <a:p>
            <a:pPr>
              <a:lnSpc>
                <a:spcPts val="2948"/>
              </a:lnSpc>
            </a:pPr>
          </a:p>
          <a:p>
            <a:pPr marL="454752" indent="-227376" lvl="1">
              <a:lnSpc>
                <a:spcPts val="2948"/>
              </a:lnSpc>
              <a:buFont typeface="Arial"/>
              <a:buChar char="•"/>
            </a:pPr>
            <a:r>
              <a:rPr lang="en-US" sz="2106">
                <a:solidFill>
                  <a:srgbClr val="000000"/>
                </a:solidFill>
                <a:latin typeface="Poppins"/>
              </a:rPr>
              <a:t>Our project simplifies the process of asking questions to a database, and we've made it even more fun with the "SQL playground," a place to learn and practice without fear.</a:t>
            </a:r>
          </a:p>
          <a:p>
            <a:pPr>
              <a:lnSpc>
                <a:spcPts val="2948"/>
              </a:lnSpc>
            </a:pPr>
          </a:p>
          <a:p>
            <a:pPr marL="454752" indent="-227376" lvl="1">
              <a:lnSpc>
                <a:spcPts val="2948"/>
              </a:lnSpc>
              <a:buFont typeface="Arial"/>
              <a:buChar char="•"/>
            </a:pPr>
            <a:r>
              <a:rPr lang="en-US" sz="2106">
                <a:solidFill>
                  <a:srgbClr val="000000"/>
                </a:solidFill>
                <a:latin typeface="Poppins"/>
              </a:rPr>
              <a:t>Our project aims to write desired output to user by analyzing whatever query inputed..</a:t>
            </a:r>
          </a:p>
          <a:p>
            <a:pPr>
              <a:lnSpc>
                <a:spcPts val="2948"/>
              </a:lnSpc>
            </a:pPr>
          </a:p>
          <a:p>
            <a:pPr>
              <a:lnSpc>
                <a:spcPts val="2948"/>
              </a:lnSpc>
            </a:pPr>
          </a:p>
          <a:p>
            <a:pPr>
              <a:lnSpc>
                <a:spcPts val="2948"/>
              </a:lnSpc>
            </a:pPr>
          </a:p>
        </p:txBody>
      </p:sp>
      <p:sp>
        <p:nvSpPr>
          <p:cNvPr name="Freeform 8" id="8"/>
          <p:cNvSpPr/>
          <p:nvPr/>
        </p:nvSpPr>
        <p:spPr>
          <a:xfrm flipH="false" flipV="false" rot="0">
            <a:off x="4192361" y="9363508"/>
            <a:ext cx="1303546" cy="325887"/>
          </a:xfrm>
          <a:custGeom>
            <a:avLst/>
            <a:gdLst/>
            <a:ahLst/>
            <a:cxnLst/>
            <a:rect r="r" b="b" t="t" l="l"/>
            <a:pathLst>
              <a:path h="325887" w="1303546">
                <a:moveTo>
                  <a:pt x="0" y="0"/>
                </a:moveTo>
                <a:lnTo>
                  <a:pt x="1303546" y="0"/>
                </a:lnTo>
                <a:lnTo>
                  <a:pt x="1303546" y="325887"/>
                </a:lnTo>
                <a:lnTo>
                  <a:pt x="0" y="3258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4819596" y="-272761"/>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5">
              <a:alphaModFix amt="37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10442826">
            <a:off x="13087461" y="4226824"/>
            <a:ext cx="3080400" cy="2777961"/>
          </a:xfrm>
          <a:custGeom>
            <a:avLst/>
            <a:gdLst/>
            <a:ahLst/>
            <a:cxnLst/>
            <a:rect r="r" b="b" t="t" l="l"/>
            <a:pathLst>
              <a:path h="2777961" w="3080400">
                <a:moveTo>
                  <a:pt x="0" y="0"/>
                </a:moveTo>
                <a:lnTo>
                  <a:pt x="3080400" y="0"/>
                </a:lnTo>
                <a:lnTo>
                  <a:pt x="3080400" y="2777960"/>
                </a:lnTo>
                <a:lnTo>
                  <a:pt x="0" y="27779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1864815" y="1668239"/>
            <a:ext cx="2173800" cy="2173800"/>
          </a:xfrm>
          <a:custGeom>
            <a:avLst/>
            <a:gdLst/>
            <a:ahLst/>
            <a:cxnLst/>
            <a:rect r="r" b="b" t="t" l="l"/>
            <a:pathLst>
              <a:path h="2173800" w="2173800">
                <a:moveTo>
                  <a:pt x="0" y="0"/>
                </a:moveTo>
                <a:lnTo>
                  <a:pt x="2173799" y="0"/>
                </a:lnTo>
                <a:lnTo>
                  <a:pt x="2173799" y="2173800"/>
                </a:lnTo>
                <a:lnTo>
                  <a:pt x="0" y="2173800"/>
                </a:lnTo>
                <a:lnTo>
                  <a:pt x="0" y="0"/>
                </a:lnTo>
                <a:close/>
              </a:path>
            </a:pathLst>
          </a:custGeom>
          <a:blipFill>
            <a:blip r:embed="rId9"/>
            <a:stretch>
              <a:fillRect l="0" t="0" r="0" b="0"/>
            </a:stretch>
          </a:blipFill>
        </p:spPr>
      </p:sp>
      <p:sp>
        <p:nvSpPr>
          <p:cNvPr name="Freeform 12" id="12"/>
          <p:cNvSpPr/>
          <p:nvPr/>
        </p:nvSpPr>
        <p:spPr>
          <a:xfrm flipH="false" flipV="false" rot="0">
            <a:off x="14434309" y="7483904"/>
            <a:ext cx="2042548" cy="2042548"/>
          </a:xfrm>
          <a:custGeom>
            <a:avLst/>
            <a:gdLst/>
            <a:ahLst/>
            <a:cxnLst/>
            <a:rect r="r" b="b" t="t" l="l"/>
            <a:pathLst>
              <a:path h="2042548" w="2042548">
                <a:moveTo>
                  <a:pt x="0" y="0"/>
                </a:moveTo>
                <a:lnTo>
                  <a:pt x="2042548" y="0"/>
                </a:lnTo>
                <a:lnTo>
                  <a:pt x="2042548" y="2042548"/>
                </a:lnTo>
                <a:lnTo>
                  <a:pt x="0" y="2042548"/>
                </a:lnTo>
                <a:lnTo>
                  <a:pt x="0" y="0"/>
                </a:lnTo>
                <a:close/>
              </a:path>
            </a:pathLst>
          </a:custGeom>
          <a:blipFill>
            <a:blip r:embed="rId10"/>
            <a:stretch>
              <a:fillRect l="0" t="0" r="0" b="0"/>
            </a:stretch>
          </a:blipFill>
        </p:spPr>
      </p:sp>
      <p:sp>
        <p:nvSpPr>
          <p:cNvPr name="TextBox 13" id="13"/>
          <p:cNvSpPr txBox="true"/>
          <p:nvPr/>
        </p:nvSpPr>
        <p:spPr>
          <a:xfrm rot="0">
            <a:off x="4186537" y="1683718"/>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MOTIVATION</a:t>
            </a:r>
          </a:p>
        </p:txBody>
      </p:sp>
      <p:sp>
        <p:nvSpPr>
          <p:cNvPr name="TextBox 14" id="14"/>
          <p:cNvSpPr txBox="true"/>
          <p:nvPr/>
        </p:nvSpPr>
        <p:spPr>
          <a:xfrm rot="0">
            <a:off x="4186537" y="1040329"/>
            <a:ext cx="3255770" cy="628046"/>
          </a:xfrm>
          <a:prstGeom prst="rect">
            <a:avLst/>
          </a:prstGeom>
        </p:spPr>
        <p:txBody>
          <a:bodyPr anchor="t" rtlCol="false" tIns="0" lIns="0" bIns="0" rIns="0">
            <a:spAutoFit/>
          </a:bodyPr>
          <a:lstStyle/>
          <a:p>
            <a:pPr>
              <a:lnSpc>
                <a:spcPts val="5080"/>
              </a:lnSpc>
              <a:spcBef>
                <a:spcPct val="0"/>
              </a:spcBef>
            </a:pPr>
            <a:r>
              <a:rPr lang="en-US" sz="3629">
                <a:solidFill>
                  <a:srgbClr val="000000"/>
                </a:solidFill>
                <a:latin typeface="Lato Bold"/>
              </a:rPr>
              <a:t>PROJECT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a:off x="4186537" y="2542074"/>
            <a:ext cx="2618740" cy="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0" y="0"/>
            <a:ext cx="3086100" cy="10287000"/>
            <a:chOff x="0" y="0"/>
            <a:chExt cx="812800" cy="2709333"/>
          </a:xfrm>
        </p:grpSpPr>
        <p:sp>
          <p:nvSpPr>
            <p:cNvPr name="Freeform 5" id="5"/>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6" id="6"/>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4154299" y="3069658"/>
            <a:ext cx="7317822" cy="6690200"/>
          </a:xfrm>
          <a:prstGeom prst="rect">
            <a:avLst/>
          </a:prstGeom>
        </p:spPr>
        <p:txBody>
          <a:bodyPr anchor="t" rtlCol="false" tIns="0" lIns="0" bIns="0" rIns="0">
            <a:spAutoFit/>
          </a:bodyPr>
          <a:lstStyle/>
          <a:p>
            <a:pPr marL="454752" indent="-227376" lvl="1">
              <a:lnSpc>
                <a:spcPts val="2948"/>
              </a:lnSpc>
              <a:buFont typeface="Arial"/>
              <a:buChar char="•"/>
            </a:pPr>
            <a:r>
              <a:rPr lang="en-US" sz="2106">
                <a:solidFill>
                  <a:srgbClr val="000000"/>
                </a:solidFill>
                <a:latin typeface="Poppins"/>
              </a:rPr>
              <a:t>Our project is motivated by the idea of making it super easy for regular people to talk to their computers and get code snippets from inputing queries in whatever language. This is important because right now, for cross checking our self-written code or to save time behind writing such code snippets.</a:t>
            </a:r>
          </a:p>
          <a:p>
            <a:pPr>
              <a:lnSpc>
                <a:spcPts val="2948"/>
              </a:lnSpc>
            </a:pPr>
          </a:p>
          <a:p>
            <a:pPr marL="454752" indent="-227376" lvl="1">
              <a:lnSpc>
                <a:spcPts val="2948"/>
              </a:lnSpc>
              <a:buFont typeface="Arial"/>
              <a:buChar char="•"/>
            </a:pPr>
            <a:r>
              <a:rPr lang="en-US" sz="2106">
                <a:solidFill>
                  <a:srgbClr val="000000"/>
                </a:solidFill>
                <a:latin typeface="Poppins"/>
              </a:rPr>
              <a:t>Our project simplifies the process of asking questions to a database, and we've made it even more fun with the "SQL playground," a place to learn and practice without fear.</a:t>
            </a:r>
          </a:p>
          <a:p>
            <a:pPr>
              <a:lnSpc>
                <a:spcPts val="2948"/>
              </a:lnSpc>
            </a:pPr>
          </a:p>
          <a:p>
            <a:pPr marL="454752" indent="-227376" lvl="1">
              <a:lnSpc>
                <a:spcPts val="2948"/>
              </a:lnSpc>
              <a:buFont typeface="Arial"/>
              <a:buChar char="•"/>
            </a:pPr>
            <a:r>
              <a:rPr lang="en-US" sz="2106">
                <a:solidFill>
                  <a:srgbClr val="000000"/>
                </a:solidFill>
                <a:latin typeface="Poppins"/>
              </a:rPr>
              <a:t>Our project aims to write desired output to user by analyzing whatever query inputed..</a:t>
            </a:r>
          </a:p>
          <a:p>
            <a:pPr>
              <a:lnSpc>
                <a:spcPts val="2948"/>
              </a:lnSpc>
            </a:pPr>
          </a:p>
          <a:p>
            <a:pPr>
              <a:lnSpc>
                <a:spcPts val="2948"/>
              </a:lnSpc>
            </a:pPr>
          </a:p>
          <a:p>
            <a:pPr>
              <a:lnSpc>
                <a:spcPts val="2948"/>
              </a:lnSpc>
            </a:pPr>
          </a:p>
        </p:txBody>
      </p:sp>
      <p:sp>
        <p:nvSpPr>
          <p:cNvPr name="Freeform 8" id="8"/>
          <p:cNvSpPr/>
          <p:nvPr/>
        </p:nvSpPr>
        <p:spPr>
          <a:xfrm flipH="false" flipV="false" rot="0">
            <a:off x="4192361" y="9363508"/>
            <a:ext cx="1303546" cy="325887"/>
          </a:xfrm>
          <a:custGeom>
            <a:avLst/>
            <a:gdLst/>
            <a:ahLst/>
            <a:cxnLst/>
            <a:rect r="r" b="b" t="t" l="l"/>
            <a:pathLst>
              <a:path h="325887" w="1303546">
                <a:moveTo>
                  <a:pt x="0" y="0"/>
                </a:moveTo>
                <a:lnTo>
                  <a:pt x="1303546" y="0"/>
                </a:lnTo>
                <a:lnTo>
                  <a:pt x="1303546" y="325887"/>
                </a:lnTo>
                <a:lnTo>
                  <a:pt x="0" y="3258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4819596" y="-272761"/>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5">
              <a:alphaModFix amt="37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10442826">
            <a:off x="12987475" y="4126764"/>
            <a:ext cx="3185589" cy="2872822"/>
          </a:xfrm>
          <a:custGeom>
            <a:avLst/>
            <a:gdLst/>
            <a:ahLst/>
            <a:cxnLst/>
            <a:rect r="r" b="b" t="t" l="l"/>
            <a:pathLst>
              <a:path h="2872822" w="3185589">
                <a:moveTo>
                  <a:pt x="0" y="0"/>
                </a:moveTo>
                <a:lnTo>
                  <a:pt x="3185589" y="0"/>
                </a:lnTo>
                <a:lnTo>
                  <a:pt x="3185589" y="2872822"/>
                </a:lnTo>
                <a:lnTo>
                  <a:pt x="0" y="28728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1881800" y="1472159"/>
            <a:ext cx="2139829" cy="2139829"/>
          </a:xfrm>
          <a:custGeom>
            <a:avLst/>
            <a:gdLst/>
            <a:ahLst/>
            <a:cxnLst/>
            <a:rect r="r" b="b" t="t" l="l"/>
            <a:pathLst>
              <a:path h="2139829" w="2139829">
                <a:moveTo>
                  <a:pt x="0" y="0"/>
                </a:moveTo>
                <a:lnTo>
                  <a:pt x="2139829" y="0"/>
                </a:lnTo>
                <a:lnTo>
                  <a:pt x="2139829" y="2139830"/>
                </a:lnTo>
                <a:lnTo>
                  <a:pt x="0" y="2139830"/>
                </a:lnTo>
                <a:lnTo>
                  <a:pt x="0" y="0"/>
                </a:lnTo>
                <a:close/>
              </a:path>
            </a:pathLst>
          </a:custGeom>
          <a:blipFill>
            <a:blip r:embed="rId9"/>
            <a:stretch>
              <a:fillRect l="0" t="0" r="0" b="0"/>
            </a:stretch>
          </a:blipFill>
        </p:spPr>
      </p:sp>
      <p:sp>
        <p:nvSpPr>
          <p:cNvPr name="Freeform 12" id="12"/>
          <p:cNvSpPr/>
          <p:nvPr/>
        </p:nvSpPr>
        <p:spPr>
          <a:xfrm flipH="false" flipV="false" rot="0">
            <a:off x="14406502" y="7196209"/>
            <a:ext cx="2493186" cy="2493186"/>
          </a:xfrm>
          <a:custGeom>
            <a:avLst/>
            <a:gdLst/>
            <a:ahLst/>
            <a:cxnLst/>
            <a:rect r="r" b="b" t="t" l="l"/>
            <a:pathLst>
              <a:path h="2493186" w="2493186">
                <a:moveTo>
                  <a:pt x="0" y="0"/>
                </a:moveTo>
                <a:lnTo>
                  <a:pt x="2493186" y="0"/>
                </a:lnTo>
                <a:lnTo>
                  <a:pt x="2493186" y="2493186"/>
                </a:lnTo>
                <a:lnTo>
                  <a:pt x="0" y="2493186"/>
                </a:lnTo>
                <a:lnTo>
                  <a:pt x="0" y="0"/>
                </a:lnTo>
                <a:close/>
              </a:path>
            </a:pathLst>
          </a:custGeom>
          <a:blipFill>
            <a:blip r:embed="rId10"/>
            <a:stretch>
              <a:fillRect l="0" t="0" r="0" b="0"/>
            </a:stretch>
          </a:blipFill>
        </p:spPr>
      </p:sp>
      <p:sp>
        <p:nvSpPr>
          <p:cNvPr name="TextBox 13" id="13"/>
          <p:cNvSpPr txBox="true"/>
          <p:nvPr/>
        </p:nvSpPr>
        <p:spPr>
          <a:xfrm rot="0">
            <a:off x="4186537" y="1683718"/>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DEFINITION</a:t>
            </a:r>
          </a:p>
        </p:txBody>
      </p:sp>
      <p:sp>
        <p:nvSpPr>
          <p:cNvPr name="TextBox 14" id="14"/>
          <p:cNvSpPr txBox="true"/>
          <p:nvPr/>
        </p:nvSpPr>
        <p:spPr>
          <a:xfrm rot="0">
            <a:off x="4186537" y="1040329"/>
            <a:ext cx="3255770" cy="628046"/>
          </a:xfrm>
          <a:prstGeom prst="rect">
            <a:avLst/>
          </a:prstGeom>
        </p:spPr>
        <p:txBody>
          <a:bodyPr anchor="t" rtlCol="false" tIns="0" lIns="0" bIns="0" rIns="0">
            <a:spAutoFit/>
          </a:bodyPr>
          <a:lstStyle/>
          <a:p>
            <a:pPr>
              <a:lnSpc>
                <a:spcPts val="5080"/>
              </a:lnSpc>
              <a:spcBef>
                <a:spcPct val="0"/>
              </a:spcBef>
            </a:pPr>
            <a:r>
              <a:rPr lang="en-US" sz="3629">
                <a:solidFill>
                  <a:srgbClr val="000000"/>
                </a:solidFill>
                <a:latin typeface="Lato Bold"/>
              </a:rPr>
              <a:t>PROBLEM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a:off x="4186537" y="2542074"/>
            <a:ext cx="2618740" cy="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0" y="0"/>
            <a:ext cx="3086100" cy="10287000"/>
            <a:chOff x="0" y="0"/>
            <a:chExt cx="812800" cy="2709333"/>
          </a:xfrm>
        </p:grpSpPr>
        <p:sp>
          <p:nvSpPr>
            <p:cNvPr name="Freeform 5" id="5"/>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6" id="6"/>
            <p:cNvSpPr txBox="true"/>
            <p:nvPr/>
          </p:nvSpPr>
          <p:spPr>
            <a:xfrm>
              <a:off x="0" y="-47625"/>
              <a:ext cx="812800" cy="2756958"/>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4154299" y="3069658"/>
            <a:ext cx="7317822" cy="6690200"/>
          </a:xfrm>
          <a:prstGeom prst="rect">
            <a:avLst/>
          </a:prstGeom>
        </p:spPr>
        <p:txBody>
          <a:bodyPr anchor="t" rtlCol="false" tIns="0" lIns="0" bIns="0" rIns="0">
            <a:spAutoFit/>
          </a:bodyPr>
          <a:lstStyle/>
          <a:p>
            <a:pPr marL="454752" indent="-227376" lvl="1">
              <a:lnSpc>
                <a:spcPts val="2948"/>
              </a:lnSpc>
              <a:buFont typeface="Arial"/>
              <a:buChar char="•"/>
            </a:pPr>
            <a:r>
              <a:rPr lang="en-US" sz="2106">
                <a:solidFill>
                  <a:srgbClr val="000000"/>
                </a:solidFill>
                <a:latin typeface="Poppins"/>
              </a:rPr>
              <a:t>Our project Natural language to SQL translator’s main objective is to provide user SQL code based on their input query &amp; can be further used in coding backend or databases of system.</a:t>
            </a:r>
          </a:p>
          <a:p>
            <a:pPr>
              <a:lnSpc>
                <a:spcPts val="2948"/>
              </a:lnSpc>
            </a:pPr>
          </a:p>
          <a:p>
            <a:pPr marL="454752" indent="-227376" lvl="1">
              <a:lnSpc>
                <a:spcPts val="2948"/>
              </a:lnSpc>
              <a:buFont typeface="Arial"/>
              <a:buChar char="•"/>
            </a:pPr>
            <a:r>
              <a:rPr lang="en-US" sz="2106">
                <a:solidFill>
                  <a:srgbClr val="000000"/>
                </a:solidFill>
                <a:latin typeface="Poppins"/>
              </a:rPr>
              <a:t>Our project enables a computer to recognize and analyze users query related only to SQL, any other query will be discarded.</a:t>
            </a:r>
          </a:p>
          <a:p>
            <a:pPr>
              <a:lnSpc>
                <a:spcPts val="2948"/>
              </a:lnSpc>
            </a:pPr>
          </a:p>
          <a:p>
            <a:pPr marL="454752" indent="-227376" lvl="1">
              <a:lnSpc>
                <a:spcPts val="2948"/>
              </a:lnSpc>
              <a:buFont typeface="Arial"/>
              <a:buChar char="•"/>
            </a:pPr>
            <a:r>
              <a:rPr lang="en-US" sz="2106">
                <a:solidFill>
                  <a:srgbClr val="000000"/>
                </a:solidFill>
                <a:latin typeface="Poppins"/>
              </a:rPr>
              <a:t>Our project software works by using text analysis, natural language processing and then train that query and show output using ML model.</a:t>
            </a:r>
          </a:p>
          <a:p>
            <a:pPr>
              <a:lnSpc>
                <a:spcPts val="2948"/>
              </a:lnSpc>
            </a:pPr>
          </a:p>
          <a:p>
            <a:pPr marL="454752" indent="-227376" lvl="1">
              <a:lnSpc>
                <a:spcPts val="2948"/>
              </a:lnSpc>
              <a:buFont typeface="Arial"/>
              <a:buChar char="•"/>
            </a:pPr>
            <a:r>
              <a:rPr lang="en-US" sz="2106">
                <a:solidFill>
                  <a:srgbClr val="000000"/>
                </a:solidFill>
                <a:latin typeface="Poppins"/>
              </a:rPr>
              <a:t>Playground of our project enables user to run their SQL queries and manipulate data according to their needs. It is for only good practices.</a:t>
            </a:r>
          </a:p>
          <a:p>
            <a:pPr>
              <a:lnSpc>
                <a:spcPts val="2948"/>
              </a:lnSpc>
            </a:pPr>
          </a:p>
          <a:p>
            <a:pPr>
              <a:lnSpc>
                <a:spcPts val="2948"/>
              </a:lnSpc>
            </a:pPr>
          </a:p>
        </p:txBody>
      </p:sp>
      <p:sp>
        <p:nvSpPr>
          <p:cNvPr name="Freeform 8" id="8"/>
          <p:cNvSpPr/>
          <p:nvPr/>
        </p:nvSpPr>
        <p:spPr>
          <a:xfrm flipH="false" flipV="false" rot="0">
            <a:off x="4192361" y="9433971"/>
            <a:ext cx="1303546" cy="325887"/>
          </a:xfrm>
          <a:custGeom>
            <a:avLst/>
            <a:gdLst/>
            <a:ahLst/>
            <a:cxnLst/>
            <a:rect r="r" b="b" t="t" l="l"/>
            <a:pathLst>
              <a:path h="325887" w="1303546">
                <a:moveTo>
                  <a:pt x="0" y="0"/>
                </a:moveTo>
                <a:lnTo>
                  <a:pt x="1303546" y="0"/>
                </a:lnTo>
                <a:lnTo>
                  <a:pt x="1303546" y="325886"/>
                </a:lnTo>
                <a:lnTo>
                  <a:pt x="0" y="3258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4819596" y="-272761"/>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5">
              <a:alphaModFix amt="37000"/>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10442826">
            <a:off x="12987475" y="4126764"/>
            <a:ext cx="3185589" cy="2872822"/>
          </a:xfrm>
          <a:custGeom>
            <a:avLst/>
            <a:gdLst/>
            <a:ahLst/>
            <a:cxnLst/>
            <a:rect r="r" b="b" t="t" l="l"/>
            <a:pathLst>
              <a:path h="2872822" w="3185589">
                <a:moveTo>
                  <a:pt x="0" y="0"/>
                </a:moveTo>
                <a:lnTo>
                  <a:pt x="3185589" y="0"/>
                </a:lnTo>
                <a:lnTo>
                  <a:pt x="3185589" y="2872822"/>
                </a:lnTo>
                <a:lnTo>
                  <a:pt x="0" y="28728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4413773" y="7534298"/>
            <a:ext cx="1899673" cy="1899673"/>
          </a:xfrm>
          <a:custGeom>
            <a:avLst/>
            <a:gdLst/>
            <a:ahLst/>
            <a:cxnLst/>
            <a:rect r="r" b="b" t="t" l="l"/>
            <a:pathLst>
              <a:path h="1899673" w="1899673">
                <a:moveTo>
                  <a:pt x="0" y="0"/>
                </a:moveTo>
                <a:lnTo>
                  <a:pt x="1899673" y="0"/>
                </a:lnTo>
                <a:lnTo>
                  <a:pt x="1899673" y="1899673"/>
                </a:lnTo>
                <a:lnTo>
                  <a:pt x="0" y="1899673"/>
                </a:lnTo>
                <a:lnTo>
                  <a:pt x="0" y="0"/>
                </a:lnTo>
                <a:close/>
              </a:path>
            </a:pathLst>
          </a:custGeom>
          <a:blipFill>
            <a:blip r:embed="rId9"/>
            <a:stretch>
              <a:fillRect l="0" t="0" r="0" b="0"/>
            </a:stretch>
          </a:blipFill>
        </p:spPr>
      </p:sp>
      <p:sp>
        <p:nvSpPr>
          <p:cNvPr name="Freeform 12" id="12"/>
          <p:cNvSpPr/>
          <p:nvPr/>
        </p:nvSpPr>
        <p:spPr>
          <a:xfrm flipH="false" flipV="false" rot="0">
            <a:off x="11977821" y="1253919"/>
            <a:ext cx="2336074" cy="2336074"/>
          </a:xfrm>
          <a:custGeom>
            <a:avLst/>
            <a:gdLst/>
            <a:ahLst/>
            <a:cxnLst/>
            <a:rect r="r" b="b" t="t" l="l"/>
            <a:pathLst>
              <a:path h="2336074" w="2336074">
                <a:moveTo>
                  <a:pt x="0" y="0"/>
                </a:moveTo>
                <a:lnTo>
                  <a:pt x="2336074" y="0"/>
                </a:lnTo>
                <a:lnTo>
                  <a:pt x="2336074" y="2336074"/>
                </a:lnTo>
                <a:lnTo>
                  <a:pt x="0" y="2336074"/>
                </a:lnTo>
                <a:lnTo>
                  <a:pt x="0" y="0"/>
                </a:lnTo>
                <a:close/>
              </a:path>
            </a:pathLst>
          </a:custGeom>
          <a:blipFill>
            <a:blip r:embed="rId10"/>
            <a:stretch>
              <a:fillRect l="0" t="0" r="0" b="0"/>
            </a:stretch>
          </a:blipFill>
        </p:spPr>
      </p:sp>
      <p:sp>
        <p:nvSpPr>
          <p:cNvPr name="TextBox 13" id="13"/>
          <p:cNvSpPr txBox="true"/>
          <p:nvPr/>
        </p:nvSpPr>
        <p:spPr>
          <a:xfrm rot="0">
            <a:off x="4186537" y="1683718"/>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OBJECTIVE</a:t>
            </a:r>
          </a:p>
        </p:txBody>
      </p:sp>
      <p:sp>
        <p:nvSpPr>
          <p:cNvPr name="TextBox 14" id="14"/>
          <p:cNvSpPr txBox="true"/>
          <p:nvPr/>
        </p:nvSpPr>
        <p:spPr>
          <a:xfrm rot="0">
            <a:off x="4186537" y="1040329"/>
            <a:ext cx="3255770" cy="628046"/>
          </a:xfrm>
          <a:prstGeom prst="rect">
            <a:avLst/>
          </a:prstGeom>
        </p:spPr>
        <p:txBody>
          <a:bodyPr anchor="t" rtlCol="false" tIns="0" lIns="0" bIns="0" rIns="0">
            <a:spAutoFit/>
          </a:bodyPr>
          <a:lstStyle/>
          <a:p>
            <a:pPr>
              <a:lnSpc>
                <a:spcPts val="5080"/>
              </a:lnSpc>
              <a:spcBef>
                <a:spcPct val="0"/>
              </a:spcBef>
            </a:pPr>
            <a:r>
              <a:rPr lang="en-US" sz="3629">
                <a:solidFill>
                  <a:srgbClr val="000000"/>
                </a:solidFill>
                <a:latin typeface="Lato Bold"/>
              </a:rPr>
              <a:t>PROJECT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grpSp>
        <p:nvGrpSpPr>
          <p:cNvPr name="Group 3" id="3"/>
          <p:cNvGrpSpPr/>
          <p:nvPr/>
        </p:nvGrpSpPr>
        <p:grpSpPr>
          <a:xfrm rot="5400000">
            <a:off x="8959850" y="-4000500"/>
            <a:ext cx="368300" cy="18288000"/>
            <a:chOff x="0" y="0"/>
            <a:chExt cx="97001" cy="4816593"/>
          </a:xfrm>
        </p:grpSpPr>
        <p:sp>
          <p:nvSpPr>
            <p:cNvPr name="Freeform 4" id="4"/>
            <p:cNvSpPr/>
            <p:nvPr/>
          </p:nvSpPr>
          <p:spPr>
            <a:xfrm flipH="false" flipV="false" rot="0">
              <a:off x="0" y="0"/>
              <a:ext cx="97001" cy="4816592"/>
            </a:xfrm>
            <a:custGeom>
              <a:avLst/>
              <a:gdLst/>
              <a:ahLst/>
              <a:cxnLst/>
              <a:rect r="r" b="b" t="t" l="l"/>
              <a:pathLst>
                <a:path h="4816592" w="97001">
                  <a:moveTo>
                    <a:pt x="0" y="0"/>
                  </a:moveTo>
                  <a:lnTo>
                    <a:pt x="97001" y="0"/>
                  </a:lnTo>
                  <a:lnTo>
                    <a:pt x="97001" y="4816592"/>
                  </a:lnTo>
                  <a:lnTo>
                    <a:pt x="0" y="4816592"/>
                  </a:lnTo>
                  <a:close/>
                </a:path>
              </a:pathLst>
            </a:custGeom>
            <a:solidFill>
              <a:srgbClr val="593C8F"/>
            </a:solidFill>
          </p:spPr>
        </p:sp>
        <p:sp>
          <p:nvSpPr>
            <p:cNvPr name="TextBox 5" id="5"/>
            <p:cNvSpPr txBox="true"/>
            <p:nvPr/>
          </p:nvSpPr>
          <p:spPr>
            <a:xfrm>
              <a:off x="0" y="-47625"/>
              <a:ext cx="97001" cy="486421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20" y="1499369"/>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INTERFACE</a:t>
            </a:r>
          </a:p>
        </p:txBody>
      </p:sp>
      <p:sp>
        <p:nvSpPr>
          <p:cNvPr name="AutoShape 7" id="7"/>
          <p:cNvSpPr/>
          <p:nvPr/>
        </p:nvSpPr>
        <p:spPr>
          <a:xfrm>
            <a:off x="1028700" y="2256657"/>
            <a:ext cx="2618740" cy="0"/>
          </a:xfrm>
          <a:prstGeom prst="line">
            <a:avLst/>
          </a:prstGeom>
          <a:ln cap="flat" w="38100">
            <a:solidFill>
              <a:srgbClr val="000000"/>
            </a:solidFill>
            <a:prstDash val="solid"/>
            <a:headEnd type="none" len="sm" w="sm"/>
            <a:tailEnd type="none" len="sm" w="sm"/>
          </a:ln>
        </p:spPr>
      </p:sp>
      <p:grpSp>
        <p:nvGrpSpPr>
          <p:cNvPr name="Group 8" id="8"/>
          <p:cNvGrpSpPr>
            <a:grpSpLocks noChangeAspect="true"/>
          </p:cNvGrpSpPr>
          <p:nvPr/>
        </p:nvGrpSpPr>
        <p:grpSpPr>
          <a:xfrm rot="0">
            <a:off x="9144000" y="579720"/>
            <a:ext cx="6850188" cy="3853183"/>
            <a:chOff x="0" y="0"/>
            <a:chExt cx="11289030" cy="6350000"/>
          </a:xfrm>
        </p:grpSpPr>
        <p:sp>
          <p:nvSpPr>
            <p:cNvPr name="Freeform 9" id="9"/>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solidFill>
              <a:srgbClr val="EBEBEB"/>
            </a:solidFill>
            <a:ln w="12700">
              <a:solidFill>
                <a:srgbClr val="000000"/>
              </a:solidFill>
            </a:ln>
          </p:spPr>
        </p:sp>
      </p:grpSp>
      <p:grpSp>
        <p:nvGrpSpPr>
          <p:cNvPr name="Group 10" id="10"/>
          <p:cNvGrpSpPr>
            <a:grpSpLocks noChangeAspect="true"/>
          </p:cNvGrpSpPr>
          <p:nvPr/>
        </p:nvGrpSpPr>
        <p:grpSpPr>
          <a:xfrm rot="0">
            <a:off x="1028700" y="5889625"/>
            <a:ext cx="6850188" cy="3853183"/>
            <a:chOff x="0" y="0"/>
            <a:chExt cx="11289030" cy="6350000"/>
          </a:xfrm>
        </p:grpSpPr>
        <p:sp>
          <p:nvSpPr>
            <p:cNvPr name="Freeform 11" id="11"/>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solidFill>
              <a:srgbClr val="EBEBEB"/>
            </a:solidFill>
            <a:ln w="12700">
              <a:solidFill>
                <a:srgbClr val="000000"/>
              </a:solidFill>
            </a:ln>
          </p:spPr>
        </p:sp>
      </p:grpSp>
      <p:sp>
        <p:nvSpPr>
          <p:cNvPr name="TextBox 12" id="12"/>
          <p:cNvSpPr txBox="true"/>
          <p:nvPr/>
        </p:nvSpPr>
        <p:spPr>
          <a:xfrm rot="0">
            <a:off x="9620250" y="6815504"/>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INTERFACE</a:t>
            </a:r>
          </a:p>
        </p:txBody>
      </p:sp>
      <p:sp>
        <p:nvSpPr>
          <p:cNvPr name="AutoShape 13" id="13"/>
          <p:cNvSpPr/>
          <p:nvPr/>
        </p:nvSpPr>
        <p:spPr>
          <a:xfrm>
            <a:off x="9620250" y="7572792"/>
            <a:ext cx="2618740" cy="0"/>
          </a:xfrm>
          <a:prstGeom prst="line">
            <a:avLst/>
          </a:prstGeom>
          <a:ln cap="flat" w="38100">
            <a:solidFill>
              <a:srgbClr val="000000"/>
            </a:solidFill>
            <a:prstDash val="solid"/>
            <a:headEnd type="none" len="sm" w="sm"/>
            <a:tailEnd type="none" len="sm" w="sm"/>
          </a:ln>
        </p:spPr>
      </p:sp>
      <p:sp>
        <p:nvSpPr>
          <p:cNvPr name="Freeform 14" id="14"/>
          <p:cNvSpPr/>
          <p:nvPr/>
        </p:nvSpPr>
        <p:spPr>
          <a:xfrm flipH="false" flipV="false" rot="0">
            <a:off x="17062941" y="6901229"/>
            <a:ext cx="392717" cy="1565177"/>
          </a:xfrm>
          <a:custGeom>
            <a:avLst/>
            <a:gdLst/>
            <a:ahLst/>
            <a:cxnLst/>
            <a:rect r="r" b="b" t="t" l="l"/>
            <a:pathLst>
              <a:path h="1565177" w="392717">
                <a:moveTo>
                  <a:pt x="0" y="0"/>
                </a:moveTo>
                <a:lnTo>
                  <a:pt x="392718" y="0"/>
                </a:lnTo>
                <a:lnTo>
                  <a:pt x="392718" y="1565177"/>
                </a:lnTo>
                <a:lnTo>
                  <a:pt x="0" y="15651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7368733" y="1704771"/>
            <a:ext cx="392717" cy="1565177"/>
          </a:xfrm>
          <a:custGeom>
            <a:avLst/>
            <a:gdLst/>
            <a:ahLst/>
            <a:cxnLst/>
            <a:rect r="r" b="b" t="t" l="l"/>
            <a:pathLst>
              <a:path h="1565177" w="392717">
                <a:moveTo>
                  <a:pt x="0" y="0"/>
                </a:moveTo>
                <a:lnTo>
                  <a:pt x="392717" y="0"/>
                </a:lnTo>
                <a:lnTo>
                  <a:pt x="392717" y="1565177"/>
                </a:lnTo>
                <a:lnTo>
                  <a:pt x="0" y="15651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425231" y="6391563"/>
            <a:ext cx="912839" cy="1162179"/>
          </a:xfrm>
          <a:custGeom>
            <a:avLst/>
            <a:gdLst/>
            <a:ahLst/>
            <a:cxnLst/>
            <a:rect r="r" b="b" t="t" l="l"/>
            <a:pathLst>
              <a:path h="1162179" w="912839">
                <a:moveTo>
                  <a:pt x="0" y="0"/>
                </a:moveTo>
                <a:lnTo>
                  <a:pt x="912839" y="0"/>
                </a:lnTo>
                <a:lnTo>
                  <a:pt x="912839" y="1162179"/>
                </a:lnTo>
                <a:lnTo>
                  <a:pt x="0" y="11621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6315608" y="8239795"/>
            <a:ext cx="1053125" cy="1047380"/>
          </a:xfrm>
          <a:custGeom>
            <a:avLst/>
            <a:gdLst/>
            <a:ahLst/>
            <a:cxnLst/>
            <a:rect r="r" b="b" t="t" l="l"/>
            <a:pathLst>
              <a:path h="1047380" w="1053125">
                <a:moveTo>
                  <a:pt x="0" y="0"/>
                </a:moveTo>
                <a:lnTo>
                  <a:pt x="1053125" y="0"/>
                </a:lnTo>
                <a:lnTo>
                  <a:pt x="1053125" y="1047380"/>
                </a:lnTo>
                <a:lnTo>
                  <a:pt x="0" y="10473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6436451" y="6368497"/>
            <a:ext cx="932282" cy="1065465"/>
          </a:xfrm>
          <a:custGeom>
            <a:avLst/>
            <a:gdLst/>
            <a:ahLst/>
            <a:cxnLst/>
            <a:rect r="r" b="b" t="t" l="l"/>
            <a:pathLst>
              <a:path h="1065465" w="932282">
                <a:moveTo>
                  <a:pt x="0" y="0"/>
                </a:moveTo>
                <a:lnTo>
                  <a:pt x="932282" y="0"/>
                </a:lnTo>
                <a:lnTo>
                  <a:pt x="932282" y="1065465"/>
                </a:lnTo>
                <a:lnTo>
                  <a:pt x="0" y="106546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0">
            <a:off x="3940318" y="6368497"/>
            <a:ext cx="893885" cy="1260607"/>
          </a:xfrm>
          <a:custGeom>
            <a:avLst/>
            <a:gdLst/>
            <a:ahLst/>
            <a:cxnLst/>
            <a:rect r="r" b="b" t="t" l="l"/>
            <a:pathLst>
              <a:path h="1260607" w="893885">
                <a:moveTo>
                  <a:pt x="0" y="0"/>
                </a:moveTo>
                <a:lnTo>
                  <a:pt x="893885" y="0"/>
                </a:lnTo>
                <a:lnTo>
                  <a:pt x="893885" y="1260607"/>
                </a:lnTo>
                <a:lnTo>
                  <a:pt x="0" y="126060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3849521" y="8239795"/>
            <a:ext cx="1075478" cy="1075478"/>
          </a:xfrm>
          <a:custGeom>
            <a:avLst/>
            <a:gdLst/>
            <a:ahLst/>
            <a:cxnLst/>
            <a:rect r="r" b="b" t="t" l="l"/>
            <a:pathLst>
              <a:path h="1075478" w="1075478">
                <a:moveTo>
                  <a:pt x="0" y="0"/>
                </a:moveTo>
                <a:lnTo>
                  <a:pt x="1075479" y="0"/>
                </a:lnTo>
                <a:lnTo>
                  <a:pt x="1075479" y="1075478"/>
                </a:lnTo>
                <a:lnTo>
                  <a:pt x="0" y="107547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1" id="21"/>
          <p:cNvSpPr/>
          <p:nvPr/>
        </p:nvSpPr>
        <p:spPr>
          <a:xfrm flipH="false" flipV="false" rot="0">
            <a:off x="1665770" y="8344317"/>
            <a:ext cx="990835" cy="1020523"/>
          </a:xfrm>
          <a:custGeom>
            <a:avLst/>
            <a:gdLst/>
            <a:ahLst/>
            <a:cxnLst/>
            <a:rect r="r" b="b" t="t" l="l"/>
            <a:pathLst>
              <a:path h="1020523" w="990835">
                <a:moveTo>
                  <a:pt x="0" y="0"/>
                </a:moveTo>
                <a:lnTo>
                  <a:pt x="990835" y="0"/>
                </a:lnTo>
                <a:lnTo>
                  <a:pt x="990835" y="1020523"/>
                </a:lnTo>
                <a:lnTo>
                  <a:pt x="0" y="102052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2" id="22"/>
          <p:cNvSpPr/>
          <p:nvPr/>
        </p:nvSpPr>
        <p:spPr>
          <a:xfrm flipH="false" flipV="false" rot="0">
            <a:off x="9621342" y="1061694"/>
            <a:ext cx="2039356" cy="1667173"/>
          </a:xfrm>
          <a:custGeom>
            <a:avLst/>
            <a:gdLst/>
            <a:ahLst/>
            <a:cxnLst/>
            <a:rect r="r" b="b" t="t" l="l"/>
            <a:pathLst>
              <a:path h="1667173" w="2039356">
                <a:moveTo>
                  <a:pt x="0" y="0"/>
                </a:moveTo>
                <a:lnTo>
                  <a:pt x="2039355" y="0"/>
                </a:lnTo>
                <a:lnTo>
                  <a:pt x="2039355" y="1667173"/>
                </a:lnTo>
                <a:lnTo>
                  <a:pt x="0" y="166717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3" id="23"/>
          <p:cNvSpPr/>
          <p:nvPr/>
        </p:nvSpPr>
        <p:spPr>
          <a:xfrm flipH="false" flipV="false" rot="0">
            <a:off x="14223188" y="1911350"/>
            <a:ext cx="1173660" cy="1993477"/>
          </a:xfrm>
          <a:custGeom>
            <a:avLst/>
            <a:gdLst/>
            <a:ahLst/>
            <a:cxnLst/>
            <a:rect r="r" b="b" t="t" l="l"/>
            <a:pathLst>
              <a:path h="1993477" w="1173660">
                <a:moveTo>
                  <a:pt x="0" y="0"/>
                </a:moveTo>
                <a:lnTo>
                  <a:pt x="1173659" y="0"/>
                </a:lnTo>
                <a:lnTo>
                  <a:pt x="1173659" y="1993477"/>
                </a:lnTo>
                <a:lnTo>
                  <a:pt x="0" y="1993477"/>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4" id="24"/>
          <p:cNvSpPr/>
          <p:nvPr/>
        </p:nvSpPr>
        <p:spPr>
          <a:xfrm flipH="false" flipV="false" rot="-1937724">
            <a:off x="12238990" y="2623547"/>
            <a:ext cx="1384654" cy="1054068"/>
          </a:xfrm>
          <a:custGeom>
            <a:avLst/>
            <a:gdLst/>
            <a:ahLst/>
            <a:cxnLst/>
            <a:rect r="r" b="b" t="t" l="l"/>
            <a:pathLst>
              <a:path h="1054068" w="1384654">
                <a:moveTo>
                  <a:pt x="0" y="0"/>
                </a:moveTo>
                <a:lnTo>
                  <a:pt x="1384654" y="0"/>
                </a:lnTo>
                <a:lnTo>
                  <a:pt x="1384654" y="1054068"/>
                </a:lnTo>
                <a:lnTo>
                  <a:pt x="0" y="1054068"/>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5" id="25"/>
          <p:cNvSpPr/>
          <p:nvPr/>
        </p:nvSpPr>
        <p:spPr>
          <a:xfrm flipH="false" flipV="false" rot="0">
            <a:off x="12569094" y="1257275"/>
            <a:ext cx="844622" cy="655638"/>
          </a:xfrm>
          <a:custGeom>
            <a:avLst/>
            <a:gdLst/>
            <a:ahLst/>
            <a:cxnLst/>
            <a:rect r="r" b="b" t="t" l="l"/>
            <a:pathLst>
              <a:path h="655638" w="844622">
                <a:moveTo>
                  <a:pt x="0" y="0"/>
                </a:moveTo>
                <a:lnTo>
                  <a:pt x="844622" y="0"/>
                </a:lnTo>
                <a:lnTo>
                  <a:pt x="844622" y="655638"/>
                </a:lnTo>
                <a:lnTo>
                  <a:pt x="0" y="65563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26" id="26"/>
          <p:cNvSpPr txBox="true"/>
          <p:nvPr/>
        </p:nvSpPr>
        <p:spPr>
          <a:xfrm rot="0">
            <a:off x="1028720" y="819086"/>
            <a:ext cx="3255770" cy="628046"/>
          </a:xfrm>
          <a:prstGeom prst="rect">
            <a:avLst/>
          </a:prstGeom>
        </p:spPr>
        <p:txBody>
          <a:bodyPr anchor="t" rtlCol="false" tIns="0" lIns="0" bIns="0" rIns="0">
            <a:spAutoFit/>
          </a:bodyPr>
          <a:lstStyle/>
          <a:p>
            <a:pPr>
              <a:lnSpc>
                <a:spcPts val="5080"/>
              </a:lnSpc>
              <a:spcBef>
                <a:spcPct val="0"/>
              </a:spcBef>
            </a:pPr>
            <a:r>
              <a:rPr lang="en-US" sz="3629">
                <a:solidFill>
                  <a:srgbClr val="000000"/>
                </a:solidFill>
                <a:latin typeface="Lato Bold"/>
              </a:rPr>
              <a:t>HARDWARE </a:t>
            </a:r>
          </a:p>
        </p:txBody>
      </p:sp>
      <p:sp>
        <p:nvSpPr>
          <p:cNvPr name="TextBox 27" id="27"/>
          <p:cNvSpPr txBox="true"/>
          <p:nvPr/>
        </p:nvSpPr>
        <p:spPr>
          <a:xfrm rot="0">
            <a:off x="1028700" y="2652667"/>
            <a:ext cx="4769516" cy="1024948"/>
          </a:xfrm>
          <a:prstGeom prst="rect">
            <a:avLst/>
          </a:prstGeom>
        </p:spPr>
        <p:txBody>
          <a:bodyPr anchor="t" rtlCol="false" tIns="0" lIns="0" bIns="0" rIns="0">
            <a:spAutoFit/>
          </a:bodyPr>
          <a:lstStyle/>
          <a:p>
            <a:pPr marL="377552" indent="-188776" lvl="1">
              <a:lnSpc>
                <a:spcPts val="2728"/>
              </a:lnSpc>
              <a:buFont typeface="Arial"/>
              <a:buChar char="•"/>
            </a:pPr>
            <a:r>
              <a:rPr lang="en-US" sz="1748">
                <a:solidFill>
                  <a:srgbClr val="000000"/>
                </a:solidFill>
                <a:latin typeface="Poppins"/>
              </a:rPr>
              <a:t>Desktop</a:t>
            </a:r>
          </a:p>
          <a:p>
            <a:pPr marL="377552" indent="-188776" lvl="1">
              <a:lnSpc>
                <a:spcPts val="2728"/>
              </a:lnSpc>
              <a:buFont typeface="Arial"/>
              <a:buChar char="•"/>
            </a:pPr>
            <a:r>
              <a:rPr lang="en-US" sz="1748">
                <a:solidFill>
                  <a:srgbClr val="000000"/>
                </a:solidFill>
                <a:latin typeface="Poppins"/>
              </a:rPr>
              <a:t>Internet Connection</a:t>
            </a:r>
          </a:p>
          <a:p>
            <a:pPr marL="377552" indent="-188776" lvl="1">
              <a:lnSpc>
                <a:spcPts val="2728"/>
              </a:lnSpc>
              <a:buFont typeface="Arial"/>
              <a:buChar char="•"/>
            </a:pPr>
            <a:r>
              <a:rPr lang="en-US" sz="1748">
                <a:solidFill>
                  <a:srgbClr val="000000"/>
                </a:solidFill>
                <a:latin typeface="Poppins"/>
              </a:rPr>
              <a:t>Mobile Phone</a:t>
            </a:r>
          </a:p>
        </p:txBody>
      </p:sp>
      <p:sp>
        <p:nvSpPr>
          <p:cNvPr name="TextBox 28" id="28"/>
          <p:cNvSpPr txBox="true"/>
          <p:nvPr/>
        </p:nvSpPr>
        <p:spPr>
          <a:xfrm rot="0">
            <a:off x="9621342" y="6153611"/>
            <a:ext cx="3255770" cy="628046"/>
          </a:xfrm>
          <a:prstGeom prst="rect">
            <a:avLst/>
          </a:prstGeom>
        </p:spPr>
        <p:txBody>
          <a:bodyPr anchor="t" rtlCol="false" tIns="0" lIns="0" bIns="0" rIns="0">
            <a:spAutoFit/>
          </a:bodyPr>
          <a:lstStyle/>
          <a:p>
            <a:pPr>
              <a:lnSpc>
                <a:spcPts val="5080"/>
              </a:lnSpc>
              <a:spcBef>
                <a:spcPct val="0"/>
              </a:spcBef>
            </a:pPr>
            <a:r>
              <a:rPr lang="en-US" sz="3629">
                <a:solidFill>
                  <a:srgbClr val="000000"/>
                </a:solidFill>
                <a:latin typeface="Lato Bold"/>
              </a:rPr>
              <a:t>SOFTWARE</a:t>
            </a:r>
          </a:p>
        </p:txBody>
      </p:sp>
      <p:sp>
        <p:nvSpPr>
          <p:cNvPr name="TextBox 29" id="29"/>
          <p:cNvSpPr txBox="true"/>
          <p:nvPr/>
        </p:nvSpPr>
        <p:spPr>
          <a:xfrm rot="0">
            <a:off x="9620250" y="7900017"/>
            <a:ext cx="4769516" cy="1660260"/>
          </a:xfrm>
          <a:prstGeom prst="rect">
            <a:avLst/>
          </a:prstGeom>
        </p:spPr>
        <p:txBody>
          <a:bodyPr anchor="t" rtlCol="false" tIns="0" lIns="0" bIns="0" rIns="0">
            <a:spAutoFit/>
          </a:bodyPr>
          <a:lstStyle/>
          <a:p>
            <a:pPr marL="377552" indent="-188776" lvl="1">
              <a:lnSpc>
                <a:spcPts val="2675"/>
              </a:lnSpc>
              <a:buFont typeface="Arial"/>
              <a:buChar char="•"/>
            </a:pPr>
            <a:r>
              <a:rPr lang="en-US" sz="1748">
                <a:solidFill>
                  <a:srgbClr val="000000"/>
                </a:solidFill>
                <a:latin typeface="Poppins"/>
              </a:rPr>
              <a:t>Django</a:t>
            </a:r>
          </a:p>
          <a:p>
            <a:pPr marL="377552" indent="-188776" lvl="1">
              <a:lnSpc>
                <a:spcPts val="2675"/>
              </a:lnSpc>
              <a:buFont typeface="Arial"/>
              <a:buChar char="•"/>
            </a:pPr>
            <a:r>
              <a:rPr lang="en-US" sz="1748">
                <a:solidFill>
                  <a:srgbClr val="000000"/>
                </a:solidFill>
                <a:latin typeface="Poppins"/>
              </a:rPr>
              <a:t>Python3</a:t>
            </a:r>
          </a:p>
          <a:p>
            <a:pPr marL="377552" indent="-188776" lvl="1">
              <a:lnSpc>
                <a:spcPts val="2675"/>
              </a:lnSpc>
              <a:buFont typeface="Arial"/>
              <a:buChar char="•"/>
            </a:pPr>
            <a:r>
              <a:rPr lang="en-US" sz="1748">
                <a:solidFill>
                  <a:srgbClr val="000000"/>
                </a:solidFill>
                <a:latin typeface="Poppins"/>
              </a:rPr>
              <a:t>AI/ ML</a:t>
            </a:r>
          </a:p>
          <a:p>
            <a:pPr marL="377552" indent="-188776" lvl="1">
              <a:lnSpc>
                <a:spcPts val="2675"/>
              </a:lnSpc>
              <a:buFont typeface="Arial"/>
              <a:buChar char="•"/>
            </a:pPr>
            <a:r>
              <a:rPr lang="en-US" sz="1748">
                <a:solidFill>
                  <a:srgbClr val="000000"/>
                </a:solidFill>
                <a:latin typeface="Poppins"/>
              </a:rPr>
              <a:t>HTML CSS JS</a:t>
            </a:r>
          </a:p>
          <a:p>
            <a:pPr marL="377552" indent="-188776" lvl="1">
              <a:lnSpc>
                <a:spcPts val="2675"/>
              </a:lnSpc>
              <a:buFont typeface="Arial"/>
              <a:buChar char="•"/>
            </a:pPr>
            <a:r>
              <a:rPr lang="en-US" sz="1748">
                <a:solidFill>
                  <a:srgbClr val="000000"/>
                </a:solidFill>
                <a:latin typeface="Poppins"/>
              </a:rPr>
              <a:t>Bootstrap</a:t>
            </a:r>
          </a:p>
        </p:txBody>
      </p:sp>
      <p:sp>
        <p:nvSpPr>
          <p:cNvPr name="TextBox 30" id="30"/>
          <p:cNvSpPr txBox="true"/>
          <p:nvPr/>
        </p:nvSpPr>
        <p:spPr>
          <a:xfrm rot="0">
            <a:off x="2588975" y="7753767"/>
            <a:ext cx="1260547" cy="588006"/>
          </a:xfrm>
          <a:prstGeom prst="rect">
            <a:avLst/>
          </a:prstGeom>
        </p:spPr>
        <p:txBody>
          <a:bodyPr anchor="t" rtlCol="false" tIns="0" lIns="0" bIns="0" rIns="0">
            <a:spAutoFit/>
          </a:bodyPr>
          <a:lstStyle/>
          <a:p>
            <a:pPr algn="ctr">
              <a:lnSpc>
                <a:spcPts val="4159"/>
              </a:lnSpc>
            </a:pPr>
            <a:r>
              <a:rPr lang="en-US" sz="5199" spc="285">
                <a:solidFill>
                  <a:srgbClr val="000000"/>
                </a:solidFill>
                <a:latin typeface="League Spartan"/>
              </a:rPr>
              <a:t>AI</a:t>
            </a:r>
          </a:p>
        </p:txBody>
      </p:sp>
      <p:sp>
        <p:nvSpPr>
          <p:cNvPr name="TextBox 31" id="31"/>
          <p:cNvSpPr txBox="true"/>
          <p:nvPr/>
        </p:nvSpPr>
        <p:spPr>
          <a:xfrm rot="0">
            <a:off x="5167942" y="7753767"/>
            <a:ext cx="1260547" cy="588006"/>
          </a:xfrm>
          <a:prstGeom prst="rect">
            <a:avLst/>
          </a:prstGeom>
        </p:spPr>
        <p:txBody>
          <a:bodyPr anchor="t" rtlCol="false" tIns="0" lIns="0" bIns="0" rIns="0">
            <a:spAutoFit/>
          </a:bodyPr>
          <a:lstStyle/>
          <a:p>
            <a:pPr algn="ctr">
              <a:lnSpc>
                <a:spcPts val="4159"/>
              </a:lnSpc>
            </a:pPr>
            <a:r>
              <a:rPr lang="en-US" sz="5199" spc="285">
                <a:solidFill>
                  <a:srgbClr val="000000"/>
                </a:solidFill>
                <a:latin typeface="League Spartan"/>
              </a:rPr>
              <a:t>ML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6000"/>
            </a:blip>
            <a:stretch>
              <a:fillRect l="-20312" t="0" r="-20312" b="0"/>
            </a:stretch>
          </a:blipFill>
        </p:spPr>
      </p:sp>
      <p:sp>
        <p:nvSpPr>
          <p:cNvPr name="TextBox 3" id="3"/>
          <p:cNvSpPr txBox="true"/>
          <p:nvPr/>
        </p:nvSpPr>
        <p:spPr>
          <a:xfrm rot="0">
            <a:off x="739276" y="4988392"/>
            <a:ext cx="49574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ARCHITECTURE</a:t>
            </a:r>
          </a:p>
        </p:txBody>
      </p:sp>
      <p:sp>
        <p:nvSpPr>
          <p:cNvPr name="AutoShape 4" id="4"/>
          <p:cNvSpPr/>
          <p:nvPr/>
        </p:nvSpPr>
        <p:spPr>
          <a:xfrm flipV="true">
            <a:off x="739372" y="5745679"/>
            <a:ext cx="3774244" cy="1905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5406506" y="2571750"/>
            <a:ext cx="290233" cy="5143500"/>
            <a:chOff x="0" y="0"/>
            <a:chExt cx="76440" cy="1354667"/>
          </a:xfrm>
        </p:grpSpPr>
        <p:sp>
          <p:nvSpPr>
            <p:cNvPr name="Freeform 6" id="6"/>
            <p:cNvSpPr/>
            <p:nvPr/>
          </p:nvSpPr>
          <p:spPr>
            <a:xfrm flipH="false" flipV="false" rot="0">
              <a:off x="0" y="0"/>
              <a:ext cx="76440" cy="1354667"/>
            </a:xfrm>
            <a:custGeom>
              <a:avLst/>
              <a:gdLst/>
              <a:ahLst/>
              <a:cxnLst/>
              <a:rect r="r" b="b" t="t" l="l"/>
              <a:pathLst>
                <a:path h="1354667" w="76440">
                  <a:moveTo>
                    <a:pt x="0" y="0"/>
                  </a:moveTo>
                  <a:lnTo>
                    <a:pt x="76440" y="0"/>
                  </a:lnTo>
                  <a:lnTo>
                    <a:pt x="76440" y="1354667"/>
                  </a:lnTo>
                  <a:lnTo>
                    <a:pt x="0" y="1354667"/>
                  </a:lnTo>
                  <a:close/>
                </a:path>
              </a:pathLst>
            </a:custGeom>
            <a:solidFill>
              <a:srgbClr val="593C8F"/>
            </a:solidFill>
          </p:spPr>
        </p:sp>
        <p:sp>
          <p:nvSpPr>
            <p:cNvPr name="TextBox 7" id="7"/>
            <p:cNvSpPr txBox="true"/>
            <p:nvPr/>
          </p:nvSpPr>
          <p:spPr>
            <a:xfrm>
              <a:off x="0" y="-47625"/>
              <a:ext cx="76440" cy="1402292"/>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6592089" y="1011663"/>
            <a:ext cx="10667211" cy="8124908"/>
          </a:xfrm>
          <a:custGeom>
            <a:avLst/>
            <a:gdLst/>
            <a:ahLst/>
            <a:cxnLst/>
            <a:rect r="r" b="b" t="t" l="l"/>
            <a:pathLst>
              <a:path h="8124908" w="10667211">
                <a:moveTo>
                  <a:pt x="0" y="0"/>
                </a:moveTo>
                <a:lnTo>
                  <a:pt x="10667211" y="0"/>
                </a:lnTo>
                <a:lnTo>
                  <a:pt x="10667211" y="8124908"/>
                </a:lnTo>
                <a:lnTo>
                  <a:pt x="0" y="8124908"/>
                </a:lnTo>
                <a:lnTo>
                  <a:pt x="0" y="0"/>
                </a:lnTo>
                <a:close/>
              </a:path>
            </a:pathLst>
          </a:custGeom>
          <a:blipFill>
            <a:blip r:embed="rId3"/>
            <a:stretch>
              <a:fillRect l="-2809" t="-7375" r="-3745" b="0"/>
            </a:stretch>
          </a:blipFill>
        </p:spPr>
      </p:sp>
      <p:sp>
        <p:nvSpPr>
          <p:cNvPr name="Freeform 9" id="9"/>
          <p:cNvSpPr/>
          <p:nvPr/>
        </p:nvSpPr>
        <p:spPr>
          <a:xfrm flipH="false" flipV="false" rot="0">
            <a:off x="7281773" y="2318854"/>
            <a:ext cx="823346" cy="1099628"/>
          </a:xfrm>
          <a:custGeom>
            <a:avLst/>
            <a:gdLst/>
            <a:ahLst/>
            <a:cxnLst/>
            <a:rect r="r" b="b" t="t" l="l"/>
            <a:pathLst>
              <a:path h="1099628" w="823346">
                <a:moveTo>
                  <a:pt x="0" y="0"/>
                </a:moveTo>
                <a:lnTo>
                  <a:pt x="823346" y="0"/>
                </a:lnTo>
                <a:lnTo>
                  <a:pt x="823346" y="1099627"/>
                </a:lnTo>
                <a:lnTo>
                  <a:pt x="0" y="10996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739276" y="4232335"/>
            <a:ext cx="3255770" cy="605682"/>
          </a:xfrm>
          <a:prstGeom prst="rect">
            <a:avLst/>
          </a:prstGeom>
        </p:spPr>
        <p:txBody>
          <a:bodyPr anchor="t" rtlCol="false" tIns="0" lIns="0" bIns="0" rIns="0">
            <a:spAutoFit/>
          </a:bodyPr>
          <a:lstStyle/>
          <a:p>
            <a:pPr>
              <a:lnSpc>
                <a:spcPts val="4940"/>
              </a:lnSpc>
              <a:spcBef>
                <a:spcPct val="0"/>
              </a:spcBef>
            </a:pPr>
            <a:r>
              <a:rPr lang="en-US" sz="3529">
                <a:solidFill>
                  <a:srgbClr val="000000"/>
                </a:solidFill>
                <a:latin typeface="Lato"/>
              </a:rPr>
              <a:t>SYSTEM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DAFxOLZT9Zo</dc:identifier>
  <dcterms:modified xsi:type="dcterms:W3CDTF">2011-08-01T06:04:30Z</dcterms:modified>
  <cp:revision>1</cp:revision>
  <dc:title>sqlify</dc:title>
</cp:coreProperties>
</file>